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3"/>
    <p:sldMasterId id="2147483739" r:id="rId4"/>
  </p:sldMasterIdLst>
  <p:notesMasterIdLst>
    <p:notesMasterId r:id="rId11"/>
  </p:notesMasterIdLst>
  <p:sldIdLst>
    <p:sldId id="257" r:id="rId5"/>
    <p:sldId id="287" r:id="rId6"/>
    <p:sldId id="304" r:id="rId7"/>
    <p:sldId id="303" r:id="rId8"/>
    <p:sldId id="300" r:id="rId9"/>
    <p:sldId id="293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edell, Alexandra" initials="RA" lastIdx="1" clrIdx="0">
    <p:extLst>
      <p:ext uri="{19B8F6BF-5375-455C-9EA6-DF929625EA0E}">
        <p15:presenceInfo xmlns:p15="http://schemas.microsoft.com/office/powerpoint/2012/main" userId="S-1-5-21-2448351208-978649933-2325360675-871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C5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81152" autoAdjust="0"/>
  </p:normalViewPr>
  <p:slideViewPr>
    <p:cSldViewPr snapToGrid="0" showGuides="1">
      <p:cViewPr varScale="1">
        <p:scale>
          <a:sx n="93" d="100"/>
          <a:sy n="93" d="100"/>
        </p:scale>
        <p:origin x="121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395"/>
    </p:cViewPr>
  </p:sorterViewPr>
  <p:notesViewPr>
    <p:cSldViewPr snapToGrid="0" showGuides="1">
      <p:cViewPr varScale="1">
        <p:scale>
          <a:sx n="71" d="100"/>
          <a:sy n="71" d="100"/>
        </p:scale>
        <p:origin x="2964" y="2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6E39EA-C797-4066-AF6C-531B6DC49CC5}" type="datetimeFigureOut">
              <a:rPr lang="de-DE" smtClean="0"/>
              <a:t>23.04.2024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8135D-654E-4844-B1C6-048AD5F43AA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1734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9007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45805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19725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8204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- Angebote</a:t>
            </a:r>
            <a:r>
              <a:rPr lang="de-DE" baseline="0" dirty="0" smtClean="0"/>
              <a:t> von Hochschulgruppen nehmen wir derzeit nicht auf, da das ein großer redaktioneller Aufwand wäre und wir nicht alles überprüfen können.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68135D-654E-4844-B1C6-048AD5F43AA1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9970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8.sv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Siegel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8F51F94-1D30-9733-653C-0414356014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 bwMode="white">
          <a:xfrm>
            <a:off x="442913" y="1881188"/>
            <a:ext cx="113411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white">
          <a:xfrm>
            <a:off x="442913" y="3429000"/>
            <a:ext cx="11341100" cy="972000"/>
          </a:xfrm>
          <a:noFill/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 bwMode="white">
          <a:xfrm>
            <a:off x="442913" y="4848906"/>
            <a:ext cx="8532812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26397100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12012" y="0"/>
            <a:ext cx="4979987" cy="685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64800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7FE1C6C9-F1BB-1FEC-A71A-7BC8342707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881188"/>
            <a:ext cx="6481762" cy="43195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FC904A4-AB75-5077-13AC-7D4D63543C3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F88A09B3-7878-4230-8FD6-B59B844A8A97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691CD8F6-A976-00D9-FD39-3B1193F8C82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8ED63FB-F266-5C37-65E3-D855BCC3938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4328597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4362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979987" cy="685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838" y="368300"/>
            <a:ext cx="64800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AE94DB50-D0DB-474E-A5F6-5AEB0779F7B9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8D399DE-B716-1EC9-0CEA-9D72833AB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03838" y="1881188"/>
            <a:ext cx="6481762" cy="4319587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70EF002-783F-D573-B7E6-6615AB34F89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32467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3341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6C85FE-E31F-4E18-8BC8-E18BB42583D2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48C92948-6704-93C1-2A4D-949D9BBEF96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96005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129D54DB-2E6A-4DFB-8B89-7DE79DA9C093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1DE7A30A-44AD-A30B-7DB6-30E65FFDC77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4509872-0E94-2A47-6867-88F8F59576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15341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-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BEFE445E-6F91-4CF1-A40C-B9A57760C266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-Platzhalter 4">
            <a:extLst>
              <a:ext uri="{FF2B5EF4-FFF2-40B4-BE49-F238E27FC236}">
                <a16:creationId xmlns:a16="http://schemas.microsoft.com/office/drawing/2014/main" id="{857443B4-450E-4531-16B0-F56D501177E6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 smtClean="0"/>
              <a:t>Klicken Sie auf das Symbol, um die SmartArt-Grafik hinzuzufügen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52D4E16-F7A9-7731-E707-B6D9EACD45F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7928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2C96B-8DE4-499D-908C-76F1BACEB02E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14923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E5649-E0FF-4434-8A8C-D35EFEDCD408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017182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C7F9D874-8C8F-4BBF-ABFA-5E119DBBD2B1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iagrammplatzhalter 9">
            <a:extLst>
              <a:ext uri="{FF2B5EF4-FFF2-40B4-BE49-F238E27FC236}">
                <a16:creationId xmlns:a16="http://schemas.microsoft.com/office/drawing/2014/main" id="{BA090DC4-B5CE-1475-95F0-060F4061570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7911CA5-9BAE-ABC4-8833-FD3A9ED6184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7849962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0C4A-F596-4715-8385-5346F3D3563E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 smtClean="0"/>
              <a:t>Diagramm durch Klicken auf Symbol hinzufügen</a:t>
            </a:r>
            <a:endParaRPr lang="de-DE"/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B878F67D-8A5E-8719-9EAD-817E3BD5D58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 smtClean="0"/>
              <a:t>Tabelle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851632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fik -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B29243D-F0F4-C387-9878-4F6B9CCCA5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DB8D3-F859-466D-B19C-3E73FFFC7E35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Wortmarke">
            <a:extLst>
              <a:ext uri="{FF2B5EF4-FFF2-40B4-BE49-F238E27FC236}">
                <a16:creationId xmlns:a16="http://schemas.microsoft.com/office/drawing/2014/main" id="{7C06B58E-8151-74FB-9F85-B78E89241F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682892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Fremdlogos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D87EEEFF-F197-DA39-3007-CE63560C18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20000"/>
          </a:blip>
          <a:srcRect b="9463"/>
          <a:stretch/>
        </p:blipFill>
        <p:spPr>
          <a:xfrm>
            <a:off x="4695296" y="373044"/>
            <a:ext cx="7162800" cy="648495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1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A1B2E311-891A-6139-1517-C0FB65EECF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 bwMode="black">
          <a:xfrm>
            <a:off x="8975725" y="0"/>
            <a:ext cx="3216275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81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81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EB8D6A9-31C7-629A-4A9B-016730CD72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 bwMode="white">
          <a:xfrm>
            <a:off x="9299575" y="838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0" name="Bildplatzhalter 8" descr="Fremdlogo 2">
            <a:extLst>
              <a:ext uri="{FF2B5EF4-FFF2-40B4-BE49-F238E27FC236}">
                <a16:creationId xmlns:a16="http://schemas.microsoft.com/office/drawing/2014/main" id="{8ACB8E74-7671-A519-DDB5-63BF9E52DA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 bwMode="white">
          <a:xfrm>
            <a:off x="9299575" y="2044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1" name="Bildplatzhalter 8" descr="Fremdlogo 3">
            <a:extLst>
              <a:ext uri="{FF2B5EF4-FFF2-40B4-BE49-F238E27FC236}">
                <a16:creationId xmlns:a16="http://schemas.microsoft.com/office/drawing/2014/main" id="{AB46DBD7-F20A-3546-6D58-CF03E2F902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 bwMode="white">
          <a:xfrm>
            <a:off x="9299575" y="3250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2" name="Bildplatzhalter 8" descr="Fremdlogo 4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 bwMode="white">
          <a:xfrm>
            <a:off x="9299575" y="4456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5" name="Textplatzhalter 14" descr="Fremdlogo 1">
            <a:extLst>
              <a:ext uri="{FF2B5EF4-FFF2-40B4-BE49-F238E27FC236}">
                <a16:creationId xmlns:a16="http://schemas.microsoft.com/office/drawing/2014/main" id="{7123E8E8-BC97-5DA7-DA4A-FFC2BDD84D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white">
          <a:xfrm>
            <a:off x="9299574" y="368300"/>
            <a:ext cx="2557463" cy="2984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2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8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Bildplatzhalter 8" descr="Fremdlogo 4">
            <a:extLst>
              <a:ext uri="{FF2B5EF4-FFF2-40B4-BE49-F238E27FC236}">
                <a16:creationId xmlns:a16="http://schemas.microsoft.com/office/drawing/2014/main" id="{6259E0E4-F492-F013-D3DD-30D1AD8D763E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white">
          <a:xfrm>
            <a:off x="9299575" y="5661138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918709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85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2" orient="horz" pos="4133">
          <p15:clr>
            <a:srgbClr val="FBAE40"/>
          </p15:clr>
        </p15:guide>
        <p15:guide id="13" pos="5382">
          <p15:clr>
            <a:srgbClr val="FBAE40"/>
          </p15:clr>
        </p15:guide>
        <p15:guide id="14" pos="7469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ADC51BD-7435-2059-EE97-80FAC770A6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1200" y="1881187"/>
            <a:ext cx="8940800" cy="4976813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EB57F-D063-4EFC-A713-AB93D309EED3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2520000" cy="4319586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accent1"/>
                </a:solidFill>
              </a:defRPr>
            </a:lvl1pPr>
            <a:lvl2pPr marL="32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2pPr>
            <a:lvl3pPr marL="68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3pPr>
            <a:lvl4pPr marL="104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4pPr>
            <a:lvl5pPr marL="140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57121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orient="horz" pos="1185">
          <p15:clr>
            <a:srgbClr val="FBAE40"/>
          </p15:clr>
        </p15:guide>
        <p15:guide id="5" pos="7423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1071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11D55-4203-4C54-AB97-E6D71AEFBABD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8"/>
            <a:ext cx="5581650" cy="360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A9900D-FD67-D411-B884-7BCDDCC476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7437" y="1881187"/>
            <a:ext cx="5616575" cy="360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81E82B0-867C-907D-ADD7-43B470EE85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5589588"/>
            <a:ext cx="5581649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67438" y="5589588"/>
            <a:ext cx="5616575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6939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795">
          <p15:clr>
            <a:srgbClr val="FBAE40"/>
          </p15:clr>
        </p15:guide>
        <p15:guide id="6" orient="horz" pos="3453">
          <p15:clr>
            <a:srgbClr val="FBAE40"/>
          </p15:clr>
        </p15:guide>
        <p15:guide id="7" orient="horz" pos="3521">
          <p15:clr>
            <a:srgbClr val="FBAE40"/>
          </p15:clr>
        </p15:guide>
        <p15:guide id="8" pos="279">
          <p15:clr>
            <a:srgbClr val="FBAE40"/>
          </p15:clr>
        </p15:guide>
        <p15:guide id="9" pos="7423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232">
          <p15:clr>
            <a:srgbClr val="FBAE40"/>
          </p15:clr>
        </p15:guide>
        <p15:guide id="12" orient="horz" pos="3906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Grafiken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94EA42-3C14-4D75-A848-01A9CC707F4B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7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76013" y="4149725"/>
            <a:ext cx="3708000" cy="2158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DC8F4D54-8DB0-9635-10BB-D040C57C4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913" y="4148725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0517DC33-DBAA-AA58-9585-7330EACA09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59263" y="1881188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533C014-ECD9-15AE-BCAD-D2EB6839095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3" y="1881188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89D8A52B-DEC8-0A30-7A38-0F17A75EE1E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59263" y="4148725"/>
            <a:ext cx="3708400" cy="2160000"/>
          </a:xfrm>
        </p:spPr>
        <p:txBody>
          <a:bodyPr/>
          <a:lstStyle/>
          <a:p>
            <a:r>
              <a:rPr lang="de-DE" smtClean="0"/>
              <a:t>Bild durch Klicken auf Symbol hinzufügen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2070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019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2615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orient="horz" pos="2546">
          <p15:clr>
            <a:srgbClr val="FBAE40"/>
          </p15:clr>
        </p15:guide>
        <p15:guide id="9" orient="horz" pos="2614">
          <p15:clr>
            <a:srgbClr val="FBAE40"/>
          </p15:clr>
        </p15:guide>
        <p15:guide id="10" pos="2683">
          <p15:clr>
            <a:srgbClr val="FBAE40"/>
          </p15:clr>
        </p15:guide>
        <p15:guide id="11" pos="5087">
          <p15:clr>
            <a:srgbClr val="FBAE40"/>
          </p15:clr>
        </p15:guide>
        <p15:guide id="12" pos="279">
          <p15:clr>
            <a:srgbClr val="FBAE40"/>
          </p15:clr>
        </p15:guide>
        <p15:guide id="13" pos="7423">
          <p15:clr>
            <a:srgbClr val="FBAE40"/>
          </p15:clr>
        </p15:guide>
        <p15:guide id="14" orient="horz" pos="232">
          <p15:clr>
            <a:srgbClr val="FBAE40"/>
          </p15:clr>
        </p15:guide>
        <p15:guide id="15" orient="horz" pos="107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DBE47-6B59-44D8-9A0E-F62A7DE21247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8946862-EB57-BF1F-4116-DA29E1D2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5610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E27A9-8512-4A2C-8E88-3BC06A320C89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2705878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lussfolie">
    <p:bg bwMode="gray"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907AFE9-7D85-4E94-8BED-3F1D3FD9E22E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260B29-097F-47E0-6EBA-206D145531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white">
          <a:xfrm>
            <a:off x="442913" y="3429000"/>
            <a:ext cx="5581650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BFCEBEB3-9CF9-38E2-5212-791077F418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white">
          <a:xfrm>
            <a:off x="6167438" y="3429000"/>
            <a:ext cx="5616575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F2C85225-AD3C-2985-F8E1-A2FFCF318A9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30968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pos="3795">
          <p15:clr>
            <a:srgbClr val="FBAE40"/>
          </p15:clr>
        </p15:guide>
        <p15:guide id="6" pos="3885">
          <p15:clr>
            <a:srgbClr val="FBAE40"/>
          </p15:clr>
        </p15:guide>
        <p15:guide id="7" orient="horz" pos="2160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Sieg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E8F51F94-1D30-9733-653C-0414356014D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3" y="1881188"/>
            <a:ext cx="113411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113411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532812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624251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orient="horz" pos="2160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Fremd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>
            <a:extLst>
              <a:ext uri="{FF2B5EF4-FFF2-40B4-BE49-F238E27FC236}">
                <a16:creationId xmlns:a16="http://schemas.microsoft.com/office/drawing/2014/main" id="{1DDD28D5-EDA9-47FB-2F02-AEB843BA7EE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b="9463"/>
          <a:stretch/>
        </p:blipFill>
        <p:spPr>
          <a:xfrm>
            <a:off x="4689352" y="373044"/>
            <a:ext cx="7162800" cy="6484956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A1B2E311-891A-6139-1517-C0FB65EECF1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/>
          <p:nvPr/>
        </p:nvSpPr>
        <p:spPr>
          <a:xfrm>
            <a:off x="8975725" y="0"/>
            <a:ext cx="3216275" cy="6858000"/>
          </a:xfrm>
          <a:prstGeom prst="rect">
            <a:avLst/>
          </a:prstGeom>
          <a:solidFill>
            <a:srgbClr val="EBED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81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81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81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9" name="Bildplatzhalter 8">
            <a:extLst>
              <a:ext uri="{FF2B5EF4-FFF2-40B4-BE49-F238E27FC236}">
                <a16:creationId xmlns:a16="http://schemas.microsoft.com/office/drawing/2014/main" id="{FEB8D6A9-31C7-629A-4A9B-016730CD72A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99575" y="838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0" name="Bildplatzhalter 8" descr="Fremdlogo 2">
            <a:extLst>
              <a:ext uri="{FF2B5EF4-FFF2-40B4-BE49-F238E27FC236}">
                <a16:creationId xmlns:a16="http://schemas.microsoft.com/office/drawing/2014/main" id="{8ACB8E74-7671-A519-DDB5-63BF9E52DA0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299575" y="2044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1" name="Bildplatzhalter 8" descr="Fremdlogo 3">
            <a:extLst>
              <a:ext uri="{FF2B5EF4-FFF2-40B4-BE49-F238E27FC236}">
                <a16:creationId xmlns:a16="http://schemas.microsoft.com/office/drawing/2014/main" id="{AB46DBD7-F20A-3546-6D58-CF03E2F9024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299575" y="3250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2" name="Bildplatzhalter 8" descr="Fremdlogo 4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9299575" y="4456800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5" name="Textplatzhalter 14" descr="Fremdlogo 1">
            <a:extLst>
              <a:ext uri="{FF2B5EF4-FFF2-40B4-BE49-F238E27FC236}">
                <a16:creationId xmlns:a16="http://schemas.microsoft.com/office/drawing/2014/main" id="{7123E8E8-BC97-5DA7-DA4A-FFC2BDD84D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299574" y="368300"/>
            <a:ext cx="2557463" cy="298450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4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86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22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584000" indent="0">
              <a:lnSpc>
                <a:spcPct val="100000"/>
              </a:lnSpc>
              <a:buNone/>
              <a:defRPr sz="140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Bildplatzhalter 8" descr="Fremdlogo 4">
            <a:extLst>
              <a:ext uri="{FF2B5EF4-FFF2-40B4-BE49-F238E27FC236}">
                <a16:creationId xmlns:a16="http://schemas.microsoft.com/office/drawing/2014/main" id="{AB5F9309-A00E-AA12-16E8-AB47264A146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white">
          <a:xfrm>
            <a:off x="9299575" y="5661138"/>
            <a:ext cx="1800000" cy="9000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10141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5858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2" orient="horz" pos="4133">
          <p15:clr>
            <a:srgbClr val="FBAE40"/>
          </p15:clr>
        </p15:guide>
        <p15:guide id="13" pos="5382">
          <p15:clr>
            <a:srgbClr val="FBAE40"/>
          </p15:clr>
        </p15:guide>
        <p15:guide id="14" pos="7469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63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63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63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6800" y="0"/>
            <a:ext cx="49752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72848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  <p15:guide id="12" pos="4248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F6EF0D63-9075-4861-A339-47B451119D1A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42913" y="6225495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A7B009-98CE-F711-86B1-0FBDC39FD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4" y="1881188"/>
            <a:ext cx="11341099" cy="4319587"/>
          </a:xfrm>
        </p:spPr>
        <p:txBody>
          <a:bodyPr tIns="108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C1B69BD-7D5E-0F33-3AA4-35A1FB4D54C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00693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 mit Grafik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89AB50A7-6D35-8AE8-82AA-4473662FC45F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42912" y="374214"/>
            <a:ext cx="2808000" cy="313057"/>
          </a:xfrm>
          <a:prstGeom prst="rect">
            <a:avLst/>
          </a:prstGeom>
        </p:spPr>
      </p:pic>
      <p:sp>
        <p:nvSpPr>
          <p:cNvPr id="8" name="Textplatzhalter 7">
            <a:extLst>
              <a:ext uri="{FF2B5EF4-FFF2-40B4-BE49-F238E27FC236}">
                <a16:creationId xmlns:a16="http://schemas.microsoft.com/office/drawing/2014/main" id="{A56DFB73-932F-F00F-5C9B-46E7CB5DE70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42913" y="4848906"/>
            <a:ext cx="6300000" cy="1692000"/>
          </a:xfrm>
        </p:spPr>
        <p:txBody>
          <a:bodyPr anchor="b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DE1F60B-AB84-B8C0-78FD-0AC0493444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2912" y="1881188"/>
            <a:ext cx="6300000" cy="1440000"/>
          </a:xfrm>
        </p:spPr>
        <p:txBody>
          <a:bodyPr anchor="t" anchorCtr="0"/>
          <a:lstStyle>
            <a:lvl1pPr algn="l">
              <a:lnSpc>
                <a:spcPct val="100000"/>
              </a:lnSpc>
              <a:defRPr sz="4800">
                <a:solidFill>
                  <a:schemeClr val="bg2"/>
                </a:solidFill>
              </a:defRPr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2F6E72D-E2CD-2B17-1692-0088D3E8DBE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2913" y="3429000"/>
            <a:ext cx="6300000" cy="972000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 dirty="0"/>
          </a:p>
        </p:txBody>
      </p:sp>
      <p:sp>
        <p:nvSpPr>
          <p:cNvPr id="12" name="Bildplatzhalter 8">
            <a:extLst>
              <a:ext uri="{FF2B5EF4-FFF2-40B4-BE49-F238E27FC236}">
                <a16:creationId xmlns:a16="http://schemas.microsoft.com/office/drawing/2014/main" id="{BBFB484B-BF8E-D0CE-E5B0-DAEC5F8128C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216800" y="0"/>
            <a:ext cx="49752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252505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5" orient="horz" pos="2160">
          <p15:clr>
            <a:srgbClr val="FBAE40"/>
          </p15:clr>
        </p15:guide>
        <p15:guide id="6" orient="horz" pos="1185">
          <p15:clr>
            <a:srgbClr val="FBAE40"/>
          </p15:clr>
        </p15:guide>
        <p15:guide id="7" pos="279">
          <p15:clr>
            <a:srgbClr val="FBAE40"/>
          </p15:clr>
        </p15:guide>
        <p15:guide id="8" orient="horz" pos="2092">
          <p15:clr>
            <a:srgbClr val="FBAE40"/>
          </p15:clr>
        </p15:guide>
        <p15:guide id="9" orient="horz" pos="2772">
          <p15:clr>
            <a:srgbClr val="FBAE40"/>
          </p15:clr>
        </p15:guide>
        <p15:guide id="10" orient="horz" pos="3045">
          <p15:clr>
            <a:srgbClr val="FBAE40"/>
          </p15:clr>
        </p15:guide>
        <p15:guide id="11" orient="horz" pos="4133">
          <p15:clr>
            <a:srgbClr val="FBAE40"/>
          </p15:clr>
        </p15:guide>
        <p15:guide id="12" pos="4248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A93B9C99-9DB8-4842-A523-3E46CC0FE23E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42913" y="6232752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4364C52-98A1-B1BF-95F1-E63754CB0E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 tIns="108000" numCol="2" spcCol="360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C8908A9-0F9F-ADE1-721F-DE9D5B086B9A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415559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232">
          <p15:clr>
            <a:srgbClr val="FBAE4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-Trenn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D3F0E-4D48-B8EA-224A-465A8DFA4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882800"/>
            <a:ext cx="11340000" cy="1440000"/>
          </a:xfrm>
        </p:spPr>
        <p:txBody>
          <a:bodyPr anchor="t" anchorCtr="0"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160AD8-DE9A-9AAD-4D0F-7EA0D5074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3430800"/>
            <a:ext cx="11340000" cy="97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AACC7D-9991-7ED0-3156-F96650622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C55E03-B075-4603-AF29-E0E842007B72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7C3C8C-FBE5-D668-6000-A0936F26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87C94C-59AE-DD77-EDD5-E2040DC3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8561F5AD-D16A-9054-3F9E-7557F7F430D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3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54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092">
          <p15:clr>
            <a:srgbClr val="FBAE40"/>
          </p15:clr>
        </p15:guide>
        <p15:guide id="6" orient="horz" pos="2772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E618AE52-446E-4B61-8819-A2D2C23CE963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2F62DA-C002-970B-9E7C-014D632FB9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88AF623-594D-7EA5-A405-8FC98AB7A92C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84555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FBEB-31F7-41E8-B8F4-D0BA6D3215AF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8"/>
            <a:ext cx="5400000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2B357CC-9A14-1036-8164-DB548FF834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4013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792178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4A7C4-025F-8CB7-8150-07678C96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4" y="365125"/>
            <a:ext cx="113411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97C0F3-9E07-288D-D732-8748F4B62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881188"/>
            <a:ext cx="54006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A95515-7113-4A8A-DBB8-3B5D0E9D3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338" y="1881188"/>
            <a:ext cx="54009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1A9D2A0A-3FAF-C915-DBA8-85CB745E1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B0029-2AF3-41C6-8F41-9FEA2454EE99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E0BC3A5-4C44-AD2E-7EA1-764592E8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16071D5-87AC-52B7-7B68-30FBE98B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50BAB8F2-A7BB-5C78-DC67-56B395ED6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2528888"/>
            <a:ext cx="5400000" cy="36718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A0034E0-4B18-95C8-1C2F-94E8909043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3338" y="2528888"/>
            <a:ext cx="5400000" cy="3672000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25998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68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orient="horz" pos="1593">
          <p15:clr>
            <a:srgbClr val="FBAE40"/>
          </p15:clr>
        </p15:guide>
        <p15:guide id="6" pos="4021">
          <p15:clr>
            <a:srgbClr val="FBAE40"/>
          </p15:clr>
        </p15:guide>
        <p15:guide id="7" pos="279">
          <p15:clr>
            <a:srgbClr val="FBAE40"/>
          </p15:clr>
        </p15:guide>
        <p15:guide id="8" pos="7423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390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rech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212012" y="0"/>
            <a:ext cx="4979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64800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15D87F7E-8875-4B35-AEC4-E1D91360FC2D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7FE1C6C9-F1BB-1FEC-A71A-7BC83427071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42913" y="1881188"/>
            <a:ext cx="6481762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7FBAD93-250B-598A-7686-84F8A0BA2C1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131857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4543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4362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Grafik link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>
            <a:extLst>
              <a:ext uri="{FF2B5EF4-FFF2-40B4-BE49-F238E27FC236}">
                <a16:creationId xmlns:a16="http://schemas.microsoft.com/office/drawing/2014/main" id="{B7E1EDD9-4925-1F24-10E5-D3A9F49FA09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979987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838" y="368300"/>
            <a:ext cx="64800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A69C9AED-AE2B-4253-969A-075762188F9E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98D399DE-B716-1EC9-0CEA-9D72833AB9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303838" y="1881188"/>
            <a:ext cx="6481762" cy="4319587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F6624FC-09FC-E0E9-E23A-218074FE1ED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8459762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3" pos="3341">
          <p15:clr>
            <a:srgbClr val="FBAE40"/>
          </p15:clr>
        </p15:guide>
        <p15:guide id="5" orient="horz" pos="1185">
          <p15:clr>
            <a:srgbClr val="FBAE40"/>
          </p15:clr>
        </p15:guide>
        <p15:guide id="6" pos="7423">
          <p15:clr>
            <a:srgbClr val="FBAE40"/>
          </p15:clr>
        </p15:guide>
        <p15:guide id="7" orient="horz" pos="232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46CF8-84A8-426B-BD56-54D59DC0DBE7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48C92948-6704-93C1-2A4D-949D9BBEF96E}"/>
              </a:ext>
            </a:extLst>
          </p:cNvPr>
          <p:cNvSpPr>
            <a:spLocks noGrp="1"/>
          </p:cNvSpPr>
          <p:nvPr>
            <p:ph type="tbl" sz="quarter" idx="14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09797349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53D4903A-9BD5-446F-8930-FBE97B11BABA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abellenplatzhalter 3">
            <a:extLst>
              <a:ext uri="{FF2B5EF4-FFF2-40B4-BE49-F238E27FC236}">
                <a16:creationId xmlns:a16="http://schemas.microsoft.com/office/drawing/2014/main" id="{1DE7A30A-44AD-A30B-7DB6-30E65FFDC77A}"/>
              </a:ext>
            </a:extLst>
          </p:cNvPr>
          <p:cNvSpPr>
            <a:spLocks noGrp="1"/>
          </p:cNvSpPr>
          <p:nvPr>
            <p:ph type="tbl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B392940-B451-7E9F-FF47-ED1CBBDBA53E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589193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martArt-Graf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A4F98512-4B14-4678-909A-36386E50A861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SmartArt-Platzhalter 4">
            <a:extLst>
              <a:ext uri="{FF2B5EF4-FFF2-40B4-BE49-F238E27FC236}">
                <a16:creationId xmlns:a16="http://schemas.microsoft.com/office/drawing/2014/main" id="{857443B4-450E-4531-16B0-F56D501177E6}"/>
              </a:ext>
            </a:extLst>
          </p:cNvPr>
          <p:cNvSpPr>
            <a:spLocks noGrp="1"/>
          </p:cNvSpPr>
          <p:nvPr>
            <p:ph type="dgm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Klicken Sie auf das Symbol, um die SmartArt-Grafik hinzuzufügen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C1353AC-C8AE-7600-6F14-CEA95CBAAD88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82992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42913" y="6225495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BCA7B009-98CE-F711-86B1-0FBDC39FD43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 tIns="108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C5D886-BEDB-F794-1053-48007966927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17545F4-23A5-4ACD-8129-7DD6060C818C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00F990C4-CBF5-0376-2996-1B2BCF25FB4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142E7B60-4F6C-73D4-B08F-AF65BC4EEFC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22347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mit 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C6736C-5CDB-4E3C-A7DA-7EE2B79A0737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5400000" cy="431958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179093514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8EB2C-983C-4EBA-8AA3-7056E0A06D0A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iagrammplatzhalter 4">
            <a:extLst>
              <a:ext uri="{FF2B5EF4-FFF2-40B4-BE49-F238E27FC236}">
                <a16:creationId xmlns:a16="http://schemas.microsoft.com/office/drawing/2014/main" id="{069BC955-65F2-1CC2-C1EC-8AC25932A074}"/>
              </a:ext>
            </a:extLst>
          </p:cNvPr>
          <p:cNvSpPr>
            <a:spLocks noGrp="1"/>
          </p:cNvSpPr>
          <p:nvPr>
            <p:ph type="chart" sz="quarter" idx="14"/>
          </p:nvPr>
        </p:nvSpPr>
        <p:spPr>
          <a:xfrm>
            <a:off x="6383337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250374804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5AC3A1B1-9EA2-2B08-7CEF-4A5BB300A7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249282" y="6462000"/>
            <a:ext cx="1440000" cy="180000"/>
          </a:xfrm>
        </p:spPr>
        <p:txBody>
          <a:bodyPr/>
          <a:lstStyle/>
          <a:p>
            <a:fld id="{FBB73CC7-6FA8-4569-95C5-E3462D1E83E7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4E4AC8-CB06-E431-2C93-932B8B71A9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" name="Diagrammplatzhalter 9">
            <a:extLst>
              <a:ext uri="{FF2B5EF4-FFF2-40B4-BE49-F238E27FC236}">
                <a16:creationId xmlns:a16="http://schemas.microsoft.com/office/drawing/2014/main" id="{BA090DC4-B5CE-1475-95F0-060F40615706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39AD401-DF83-711D-59BE-83060759E4BD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7236509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gramm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101EB-F286-4E57-9787-4F56D7A67FBB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3" name="Diagrammplatzhalter 4">
            <a:extLst>
              <a:ext uri="{FF2B5EF4-FFF2-40B4-BE49-F238E27FC236}">
                <a16:creationId xmlns:a16="http://schemas.microsoft.com/office/drawing/2014/main" id="{9825D48E-9B5A-7324-51C8-CCE3F77DFF75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442913" y="1881189"/>
            <a:ext cx="5400675" cy="4319586"/>
          </a:xfrm>
        </p:spPr>
        <p:txBody>
          <a:bodyPr/>
          <a:lstStyle/>
          <a:p>
            <a:r>
              <a:rPr lang="de-DE"/>
              <a:t>Diagramm durch Klicken auf Symbol hinzufügen</a:t>
            </a:r>
          </a:p>
        </p:txBody>
      </p:sp>
      <p:sp>
        <p:nvSpPr>
          <p:cNvPr id="6" name="Tabellenplatzhalter 5">
            <a:extLst>
              <a:ext uri="{FF2B5EF4-FFF2-40B4-BE49-F238E27FC236}">
                <a16:creationId xmlns:a16="http://schemas.microsoft.com/office/drawing/2014/main" id="{B878F67D-8A5E-8719-9EAD-817E3BD5D58A}"/>
              </a:ext>
            </a:extLst>
          </p:cNvPr>
          <p:cNvSpPr>
            <a:spLocks noGrp="1"/>
          </p:cNvSpPr>
          <p:nvPr>
            <p:ph type="tbl" sz="quarter" idx="16"/>
          </p:nvPr>
        </p:nvSpPr>
        <p:spPr>
          <a:xfrm>
            <a:off x="6383338" y="1881188"/>
            <a:ext cx="5400675" cy="4319587"/>
          </a:xfrm>
        </p:spPr>
        <p:txBody>
          <a:bodyPr/>
          <a:lstStyle/>
          <a:p>
            <a:r>
              <a:rPr lang="de-DE"/>
              <a:t>Tabelle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367155624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1071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Grafik - Voll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Bildplatzhalter 7">
            <a:extLst>
              <a:ext uri="{FF2B5EF4-FFF2-40B4-BE49-F238E27FC236}">
                <a16:creationId xmlns:a16="http://schemas.microsoft.com/office/drawing/2014/main" id="{CB29243D-F0F4-C387-9878-4F6B9CCCA5F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3200" cy="6858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1BAFE-D512-4E33-BBD0-F98DDA5D2086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9" name="Wortmarke">
            <a:extLst>
              <a:ext uri="{FF2B5EF4-FFF2-40B4-BE49-F238E27FC236}">
                <a16:creationId xmlns:a16="http://schemas.microsoft.com/office/drawing/2014/main" id="{7C06B58E-8151-74FB-9F85-B78E89241F1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413415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rafik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ildplatzhalter 3">
            <a:extLst>
              <a:ext uri="{FF2B5EF4-FFF2-40B4-BE49-F238E27FC236}">
                <a16:creationId xmlns:a16="http://schemas.microsoft.com/office/drawing/2014/main" id="{2ADC51BD-7435-2059-EE97-80FAC770A6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51200" y="1881187"/>
            <a:ext cx="8940800" cy="4976813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19A7-C161-4353-A526-1676183AD492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9"/>
            <a:ext cx="2520000" cy="4319586"/>
          </a:xfrm>
        </p:spPr>
        <p:txBody>
          <a:bodyPr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accent1"/>
                </a:solidFill>
              </a:defRPr>
            </a:lvl1pPr>
            <a:lvl2pPr marL="32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2pPr>
            <a:lvl3pPr marL="68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3pPr>
            <a:lvl4pPr marL="104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4pPr>
            <a:lvl5pPr marL="1404000" indent="0">
              <a:lnSpc>
                <a:spcPts val="2000"/>
              </a:lnSpc>
              <a:spcBef>
                <a:spcPts val="0"/>
              </a:spcBef>
              <a:buFontTx/>
              <a:buNone/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099593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4" orient="horz" pos="1185">
          <p15:clr>
            <a:srgbClr val="FBAE40"/>
          </p15:clr>
        </p15:guide>
        <p15:guide id="5" pos="7423">
          <p15:clr>
            <a:srgbClr val="FBAE40"/>
          </p15:clr>
        </p15:guide>
        <p15:guide id="6" pos="279">
          <p15:clr>
            <a:srgbClr val="FBAE40"/>
          </p15:clr>
        </p15:guide>
        <p15:guide id="7" orient="horz" pos="1071">
          <p15:clr>
            <a:srgbClr val="FBAE40"/>
          </p15:clr>
        </p15:guide>
        <p15:guide id="8" orient="horz" pos="232">
          <p15:clr>
            <a:srgbClr val="FBAE40"/>
          </p15:clr>
        </p15:guide>
        <p15:guide id="9" orient="horz" pos="3906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Grafik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ADA1E-4E92-47D3-BFB9-9CA4BD806373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8"/>
            <a:ext cx="5581650" cy="360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1" name="Bildplatzhalter 10">
            <a:extLst>
              <a:ext uri="{FF2B5EF4-FFF2-40B4-BE49-F238E27FC236}">
                <a16:creationId xmlns:a16="http://schemas.microsoft.com/office/drawing/2014/main" id="{22A9900D-FD67-D411-B884-7BCDDCC4765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167437" y="1881187"/>
            <a:ext cx="5616575" cy="360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181E82B0-867C-907D-ADD7-43B470EE85E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42913" y="5589588"/>
            <a:ext cx="5581649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167438" y="5589588"/>
            <a:ext cx="5616575" cy="611187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91424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85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795">
          <p15:clr>
            <a:srgbClr val="FBAE40"/>
          </p15:clr>
        </p15:guide>
        <p15:guide id="6" orient="horz" pos="3453">
          <p15:clr>
            <a:srgbClr val="FBAE40"/>
          </p15:clr>
        </p15:guide>
        <p15:guide id="7" orient="horz" pos="3521">
          <p15:clr>
            <a:srgbClr val="FBAE40"/>
          </p15:clr>
        </p15:guide>
        <p15:guide id="8" pos="279">
          <p15:clr>
            <a:srgbClr val="FBAE40"/>
          </p15:clr>
        </p15:guide>
        <p15:guide id="9" pos="7423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232">
          <p15:clr>
            <a:srgbClr val="FBAE40"/>
          </p15:clr>
        </p15:guide>
        <p15:guide id="12" orient="horz" pos="3906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Grafiken und eine Info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9F35C-AE59-44E9-934E-20E5782B49AA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7C15097B-8F8C-825A-0A9F-94BB153CF1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2913" y="1881187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14" name="Textplatzhalter 12">
            <a:extLst>
              <a:ext uri="{FF2B5EF4-FFF2-40B4-BE49-F238E27FC236}">
                <a16:creationId xmlns:a16="http://schemas.microsoft.com/office/drawing/2014/main" id="{12D0081E-DB70-D166-1EEC-CFE0F328F27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76013" y="4149725"/>
            <a:ext cx="3708000" cy="2158999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500"/>
            </a:lvl1pPr>
            <a:lvl2pPr marL="324000" indent="0">
              <a:lnSpc>
                <a:spcPct val="100000"/>
              </a:lnSpc>
              <a:spcBef>
                <a:spcPts val="0"/>
              </a:spcBef>
              <a:buNone/>
              <a:defRPr sz="1500"/>
            </a:lvl2pPr>
            <a:lvl3pPr marL="684000" indent="0">
              <a:lnSpc>
                <a:spcPct val="100000"/>
              </a:lnSpc>
              <a:spcBef>
                <a:spcPts val="0"/>
              </a:spcBef>
              <a:buNone/>
              <a:defRPr sz="1500"/>
            </a:lvl3pPr>
            <a:lvl4pPr marL="1044000" indent="0">
              <a:lnSpc>
                <a:spcPct val="100000"/>
              </a:lnSpc>
              <a:spcBef>
                <a:spcPts val="0"/>
              </a:spcBef>
              <a:buNone/>
              <a:defRPr sz="1500"/>
            </a:lvl4pPr>
            <a:lvl5pPr marL="1404000" indent="0">
              <a:lnSpc>
                <a:spcPct val="100000"/>
              </a:lnSpc>
              <a:spcBef>
                <a:spcPts val="0"/>
              </a:spcBef>
              <a:buNone/>
              <a:defRPr sz="15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DC8F4D54-8DB0-9635-10BB-D040C57C4B1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442913" y="4148725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  <p:sp>
        <p:nvSpPr>
          <p:cNvPr id="4" name="Bildplatzhalter 4">
            <a:extLst>
              <a:ext uri="{FF2B5EF4-FFF2-40B4-BE49-F238E27FC236}">
                <a16:creationId xmlns:a16="http://schemas.microsoft.com/office/drawing/2014/main" id="{0517DC33-DBAA-AA58-9585-7330EACA09A3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259263" y="1881188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6" name="Bildplatzhalter 4">
            <a:extLst>
              <a:ext uri="{FF2B5EF4-FFF2-40B4-BE49-F238E27FC236}">
                <a16:creationId xmlns:a16="http://schemas.microsoft.com/office/drawing/2014/main" id="{D533C014-ECD9-15AE-BCAD-D2EB6839095F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3" y="1881188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89D8A52B-DEC8-0A30-7A38-0F17A75EE1E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4259263" y="4148725"/>
            <a:ext cx="3708400" cy="2160000"/>
          </a:xfrm>
        </p:spPr>
        <p:txBody>
          <a:bodyPr/>
          <a:lstStyle/>
          <a:p>
            <a:r>
              <a:rPr lang="de-DE"/>
              <a:t>Bild durch Klicken auf Symbol hinzufügen</a:t>
            </a:r>
          </a:p>
        </p:txBody>
      </p:sp>
    </p:spTree>
    <p:extLst>
      <p:ext uri="{BB962C8B-B14F-4D97-AF65-F5344CB8AC3E}">
        <p14:creationId xmlns:p14="http://schemas.microsoft.com/office/powerpoint/2010/main" val="74609870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5019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2615">
          <p15:clr>
            <a:srgbClr val="FBAE40"/>
          </p15:clr>
        </p15:guide>
        <p15:guide id="7" orient="horz" pos="3974">
          <p15:clr>
            <a:srgbClr val="FBAE40"/>
          </p15:clr>
        </p15:guide>
        <p15:guide id="8" orient="horz" pos="2546">
          <p15:clr>
            <a:srgbClr val="FBAE40"/>
          </p15:clr>
        </p15:guide>
        <p15:guide id="9" orient="horz" pos="2614">
          <p15:clr>
            <a:srgbClr val="FBAE40"/>
          </p15:clr>
        </p15:guide>
        <p15:guide id="10" pos="2683">
          <p15:clr>
            <a:srgbClr val="FBAE40"/>
          </p15:clr>
        </p15:guide>
        <p15:guide id="11" pos="5087">
          <p15:clr>
            <a:srgbClr val="FBAE40"/>
          </p15:clr>
        </p15:guide>
        <p15:guide id="12" pos="279">
          <p15:clr>
            <a:srgbClr val="FBAE40"/>
          </p15:clr>
        </p15:guide>
        <p15:guide id="13" pos="7423">
          <p15:clr>
            <a:srgbClr val="FBAE40"/>
          </p15:clr>
        </p15:guide>
        <p15:guide id="14" orient="horz" pos="232">
          <p15:clr>
            <a:srgbClr val="FBAE40"/>
          </p15:clr>
        </p15:guide>
        <p15:guide id="15" orient="horz" pos="107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F3B08-6DF0-4D6F-AF55-D70CF2B0915A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8946862-EB57-BF1F-4116-DA29E1D24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727366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D0F8B47-AB4B-D5CF-9E17-FEC86D3DEA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A6ED96-996C-49DB-B6DC-0F418D46126A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B541BBE-4DA8-F563-0B31-0687A0BBAB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7C646BD-B5B7-07D4-6124-846ED9349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829951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D22DFAC7-A0DA-57B4-1A4E-570797EC71D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42913" y="1881188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Gerader Verbinder 12">
            <a:extLst>
              <a:ext uri="{FF2B5EF4-FFF2-40B4-BE49-F238E27FC236}">
                <a16:creationId xmlns:a16="http://schemas.microsoft.com/office/drawing/2014/main" id="{6A693DD3-DFBA-AF7E-DE27-B3BD7C50E68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/>
        </p:nvCxnSpPr>
        <p:spPr>
          <a:xfrm>
            <a:off x="442913" y="6232752"/>
            <a:ext cx="11349037" cy="0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platzhalter 5">
            <a:extLst>
              <a:ext uri="{FF2B5EF4-FFF2-40B4-BE49-F238E27FC236}">
                <a16:creationId xmlns:a16="http://schemas.microsoft.com/office/drawing/2014/main" id="{C4364C52-98A1-B1BF-95F1-E63754CB0E9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4" y="1881189"/>
            <a:ext cx="11341099" cy="4356099"/>
          </a:xfrm>
        </p:spPr>
        <p:txBody>
          <a:bodyPr tIns="108000" numCol="2" spcCol="360000"/>
          <a:lstStyle>
            <a:lvl1pPr marL="0" indent="0">
              <a:buFontTx/>
              <a:buNone/>
              <a:defRPr/>
            </a:lvl1pPr>
            <a:lvl2pPr marL="0" indent="0">
              <a:buFontTx/>
              <a:buNone/>
              <a:defRPr/>
            </a:lvl2pPr>
            <a:lvl3pPr marL="0" indent="0">
              <a:buFontTx/>
              <a:buNone/>
              <a:defRPr/>
            </a:lvl3pPr>
            <a:lvl4pPr marL="0" indent="0">
              <a:buFontTx/>
              <a:buNone/>
              <a:defRPr/>
            </a:lvl4pPr>
            <a:lvl5pPr marL="0" indent="0">
              <a:buFontTx/>
              <a:buNone/>
              <a:defRPr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67D647F-760D-E88D-6E86-3140EBEF31D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D50EE9C-4A15-4F18-ABC4-0A007B7BAEBD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AA0A208F-1E3F-CC49-A888-405ECD950CED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0D328FC0-2742-3A64-B229-0E5FB25466D3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599015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1071">
          <p15:clr>
            <a:srgbClr val="FBAE40"/>
          </p15:clr>
        </p15:guide>
        <p15:guide id="6" orient="horz" pos="232">
          <p15:clr>
            <a:srgbClr val="FBAE40"/>
          </p15:clr>
        </p15:guide>
        <p15:guide id="7" orient="horz" pos="3929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luss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016B-CBE9-B1E9-25DB-1AD41666F1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ct val="100000"/>
              </a:lnSpc>
              <a:defRPr sz="3600">
                <a:solidFill>
                  <a:schemeClr val="bg2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CD6E23B1-88A0-B39B-7F81-21D83D7BA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B8D03C8-4B43-4EDA-89B2-C4536F003AE6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507299F2-2C01-EE77-79E2-17A5852DF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260B29-097F-47E0-6EBA-206D145531D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3429000"/>
            <a:ext cx="5581650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3">
            <a:extLst>
              <a:ext uri="{FF2B5EF4-FFF2-40B4-BE49-F238E27FC236}">
                <a16:creationId xmlns:a16="http://schemas.microsoft.com/office/drawing/2014/main" id="{BFCEBEB3-9CF9-38E2-5212-791077F418C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67438" y="3429000"/>
            <a:ext cx="5616575" cy="2771775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1pPr>
            <a:lvl2pPr marL="32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2pPr>
            <a:lvl3pPr marL="68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3pPr>
            <a:lvl4pPr marL="104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4pPr>
            <a:lvl5pPr marL="1404000" indent="0">
              <a:lnSpc>
                <a:spcPct val="100000"/>
              </a:lnSpc>
              <a:spcBef>
                <a:spcPts val="1000"/>
              </a:spcBef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67DB692-13C0-CFC2-278D-7C6CF65B945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27945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79">
          <p15:clr>
            <a:srgbClr val="FBAE40"/>
          </p15:clr>
        </p15:guide>
        <p15:guide id="2" pos="7423">
          <p15:clr>
            <a:srgbClr val="FBAE40"/>
          </p15:clr>
        </p15:guide>
        <p15:guide id="3" orient="horz" pos="232">
          <p15:clr>
            <a:srgbClr val="FBAE40"/>
          </p15:clr>
        </p15:guide>
        <p15:guide id="4" orient="horz" pos="1071">
          <p15:clr>
            <a:srgbClr val="FBAE40"/>
          </p15:clr>
        </p15:guide>
        <p15:guide id="5" pos="3795">
          <p15:clr>
            <a:srgbClr val="FBAE40"/>
          </p15:clr>
        </p15:guide>
        <p15:guide id="6" pos="3885">
          <p15:clr>
            <a:srgbClr val="FBAE40"/>
          </p15:clr>
        </p15:guide>
        <p15:guide id="7" orient="horz" pos="2160">
          <p15:clr>
            <a:srgbClr val="FBAE40"/>
          </p15:clr>
        </p15:guide>
        <p15:guide id="8" orient="horz" pos="3906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Kapitel-Trenner">
    <p:bg bwMode="ltGray"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C2D3F0E-4D48-B8EA-224A-465A8DFA49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1882800"/>
            <a:ext cx="11340000" cy="1440000"/>
          </a:xfrm>
        </p:spPr>
        <p:txBody>
          <a:bodyPr anchor="t" anchorCtr="0"/>
          <a:lstStyle>
            <a:lvl1pPr>
              <a:lnSpc>
                <a:spcPct val="100000"/>
              </a:lnSpc>
              <a:defRPr sz="480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6160AD8-DE9A-9AAD-4D0F-7EA0D50744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3430800"/>
            <a:ext cx="11340000" cy="972000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1AACC7D-9991-7ED0-3156-F96650622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52F8B42-751F-4C51-BE00-895F3E90B821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97C3C8C-FBE5-D668-6000-A0936F269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C87C94C-59AE-DD77-EDD5-E2040DC3A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409FC36-5544-4C14-3CA5-A97D3A1AE36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40000"/>
          </a:blip>
          <a:srcRect r="14894" b="9397"/>
          <a:stretch/>
        </p:blipFill>
        <p:spPr>
          <a:xfrm>
            <a:off x="6096000" y="368299"/>
            <a:ext cx="6096000" cy="6489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1222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092">
          <p15:clr>
            <a:srgbClr val="FBAE40"/>
          </p15:clr>
        </p15:guide>
        <p15:guide id="6" orient="horz" pos="2772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ein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B9E9AD6-DE3B-834C-F6EE-7CE27BC013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42F62DA-C002-970B-9E7C-014D632FB9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3" y="1881188"/>
            <a:ext cx="11341099" cy="4319587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7F0522C-DB5B-BB39-529C-0B0E9D56C67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3EB77CA-8F50-4902-9B2C-0E0AEB085C4F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6D9FB6-A578-0515-5026-D184C2D7549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A6C68862-1019-B291-D2FE-96DF560C0D6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793236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orient="horz" pos="1185">
          <p15:clr>
            <a:srgbClr val="FBAE40"/>
          </p15:clr>
        </p15:guide>
        <p15:guide id="3" pos="279">
          <p15:clr>
            <a:srgbClr val="FBAE40"/>
          </p15:clr>
        </p15:guide>
        <p15:guide id="4" pos="7423">
          <p15:clr>
            <a:srgbClr val="FBAE40"/>
          </p15:clr>
        </p15:guide>
        <p15:guide id="5" orient="horz" pos="232">
          <p15:clr>
            <a:srgbClr val="FBAE40"/>
          </p15:clr>
        </p15:guide>
        <p15:guide id="6" orient="horz" pos="1071">
          <p15:clr>
            <a:srgbClr val="FBAE40"/>
          </p15:clr>
        </p15:guide>
        <p15:guide id="7" orient="horz" pos="3906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B15478F-B967-3139-E427-AF9BE630C0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8" name="Datumsplatzhalter 7">
            <a:extLst>
              <a:ext uri="{FF2B5EF4-FFF2-40B4-BE49-F238E27FC236}">
                <a16:creationId xmlns:a16="http://schemas.microsoft.com/office/drawing/2014/main" id="{A8C80D60-F0DD-3ACE-3664-35CD746A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BE8CC-E6B7-436B-8B94-70748662BC99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87699E5-391A-EBED-6876-81C679E274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44728AAD-484A-A445-FF06-D5516CC18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ACF61B28-96F4-956D-110E-D70D7542BB9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1881188"/>
            <a:ext cx="5400000" cy="4319587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92B357CC-9A14-1036-8164-DB548FF834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4013" y="1881189"/>
            <a:ext cx="5400000" cy="4319586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3867278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402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pos="3681">
          <p15:clr>
            <a:srgbClr val="FBAE40"/>
          </p15:clr>
        </p15:guide>
        <p15:guide id="6" pos="279">
          <p15:clr>
            <a:srgbClr val="FBAE40"/>
          </p15:clr>
        </p15:guide>
        <p15:guide id="7" pos="7423">
          <p15:clr>
            <a:srgbClr val="FBAE40"/>
          </p15:clr>
        </p15:guide>
        <p15:guide id="8" orient="horz" pos="1071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390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zweispaltig mit Überschrif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F4A7C4-025F-8CB7-8150-07678C965C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4" y="365125"/>
            <a:ext cx="113411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C97C0F3-9E07-288D-D732-8748F4B62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2" y="1881188"/>
            <a:ext cx="54006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2A95515-7113-4A8A-DBB8-3B5D0E9D3D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3338" y="1881188"/>
            <a:ext cx="5400975" cy="647700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10" name="Datumsplatzhalter 9">
            <a:extLst>
              <a:ext uri="{FF2B5EF4-FFF2-40B4-BE49-F238E27FC236}">
                <a16:creationId xmlns:a16="http://schemas.microsoft.com/office/drawing/2014/main" id="{1A9D2A0A-3FAF-C915-DBA8-85CB745E1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63B59-AE66-4E7B-B0A3-BBF152D73388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11" name="Fußzeilenplatzhalter 10">
            <a:extLst>
              <a:ext uri="{FF2B5EF4-FFF2-40B4-BE49-F238E27FC236}">
                <a16:creationId xmlns:a16="http://schemas.microsoft.com/office/drawing/2014/main" id="{5E0BC3A5-4C44-AD2E-7EA1-764592E8D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016071D5-87AC-52B7-7B68-30FBE98B8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7" name="Textplatzhalter 5">
            <a:extLst>
              <a:ext uri="{FF2B5EF4-FFF2-40B4-BE49-F238E27FC236}">
                <a16:creationId xmlns:a16="http://schemas.microsoft.com/office/drawing/2014/main" id="{50BAB8F2-A7BB-5C78-DC67-56B395ED685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2912" y="2528888"/>
            <a:ext cx="5400000" cy="3671886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8" name="Textplatzhalter 5">
            <a:extLst>
              <a:ext uri="{FF2B5EF4-FFF2-40B4-BE49-F238E27FC236}">
                <a16:creationId xmlns:a16="http://schemas.microsoft.com/office/drawing/2014/main" id="{2A0034E0-4B18-95C8-1C2F-94E89090437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383338" y="2528888"/>
            <a:ext cx="5400000" cy="3672000"/>
          </a:xfrm>
        </p:spPr>
        <p:txBody>
          <a:bodyPr/>
          <a:lstStyle>
            <a:lvl1pPr marL="216000">
              <a:defRPr/>
            </a:lvl1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172070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681">
          <p15:clr>
            <a:srgbClr val="FBAE40"/>
          </p15:clr>
        </p15:guide>
        <p15:guide id="4" orient="horz" pos="1185">
          <p15:clr>
            <a:srgbClr val="FBAE40"/>
          </p15:clr>
        </p15:guide>
        <p15:guide id="5" orient="horz" pos="1593">
          <p15:clr>
            <a:srgbClr val="FBAE40"/>
          </p15:clr>
        </p15:guide>
        <p15:guide id="6" pos="4021">
          <p15:clr>
            <a:srgbClr val="FBAE40"/>
          </p15:clr>
        </p15:guide>
        <p15:guide id="7" pos="279">
          <p15:clr>
            <a:srgbClr val="FBAE40"/>
          </p15:clr>
        </p15:guide>
        <p15:guide id="8" pos="7423">
          <p15:clr>
            <a:srgbClr val="FBAE40"/>
          </p15:clr>
        </p15:guide>
        <p15:guide id="9" orient="horz" pos="232">
          <p15:clr>
            <a:srgbClr val="FBAE40"/>
          </p15:clr>
        </p15:guide>
        <p15:guide id="10" orient="horz" pos="1071">
          <p15:clr>
            <a:srgbClr val="FBAE40"/>
          </p15:clr>
        </p15:guide>
        <p15:guide id="11" orient="horz" pos="3906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18" Type="http://schemas.openxmlformats.org/officeDocument/2006/relationships/slideLayout" Target="../slideLayouts/slideLayout43.xml"/><Relationship Id="rId26" Type="http://schemas.openxmlformats.org/officeDocument/2006/relationships/theme" Target="../theme/theme2.xml"/><Relationship Id="rId3" Type="http://schemas.openxmlformats.org/officeDocument/2006/relationships/slideLayout" Target="../slideLayouts/slideLayout28.xml"/><Relationship Id="rId21" Type="http://schemas.openxmlformats.org/officeDocument/2006/relationships/slideLayout" Target="../slideLayouts/slideLayout46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slideLayout" Target="../slideLayouts/slideLayout42.xml"/><Relationship Id="rId25" Type="http://schemas.openxmlformats.org/officeDocument/2006/relationships/slideLayout" Target="../slideLayouts/slideLayout50.xml"/><Relationship Id="rId2" Type="http://schemas.openxmlformats.org/officeDocument/2006/relationships/slideLayout" Target="../slideLayouts/slideLayout27.xml"/><Relationship Id="rId16" Type="http://schemas.openxmlformats.org/officeDocument/2006/relationships/slideLayout" Target="../slideLayouts/slideLayout41.xml"/><Relationship Id="rId20" Type="http://schemas.openxmlformats.org/officeDocument/2006/relationships/slideLayout" Target="../slideLayouts/slideLayout45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2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30.xml"/><Relationship Id="rId15" Type="http://schemas.openxmlformats.org/officeDocument/2006/relationships/slideLayout" Target="../slideLayouts/slideLayout40.xml"/><Relationship Id="rId23" Type="http://schemas.openxmlformats.org/officeDocument/2006/relationships/slideLayout" Target="../slideLayouts/slideLayout48.xml"/><Relationship Id="rId28" Type="http://schemas.openxmlformats.org/officeDocument/2006/relationships/image" Target="../media/image2.svg"/><Relationship Id="rId10" Type="http://schemas.openxmlformats.org/officeDocument/2006/relationships/slideLayout" Target="../slideLayouts/slideLayout35.xml"/><Relationship Id="rId19" Type="http://schemas.openxmlformats.org/officeDocument/2006/relationships/slideLayout" Target="../slideLayouts/slideLayout44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Relationship Id="rId22" Type="http://schemas.openxmlformats.org/officeDocument/2006/relationships/slideLayout" Target="../slideLayouts/slideLayout47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4B1598D-0C2F-6323-C46E-FBFFB0C3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113411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662497-1D4C-FE3C-308D-457099AF8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881189"/>
            <a:ext cx="113411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Siebente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7ECBDF-2C07-74E9-E61F-821A622F3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8094" y="6462000"/>
            <a:ext cx="1440000" cy="180000"/>
          </a:xfrm>
          <a:prstGeom prst="rect">
            <a:avLst/>
          </a:prstGeom>
        </p:spPr>
        <p:txBody>
          <a:bodyPr vert="horz" lIns="36000" tIns="0" rIns="0" bIns="0" rtlCol="0" anchor="t" anchorCtr="0"/>
          <a:lstStyle>
            <a:lvl1pPr algn="l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47AC227-B8BE-4EDA-9FCA-3611DDB83C7D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E1920-5881-17C3-748A-E24A23F81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0800" y="6462000"/>
            <a:ext cx="6264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8360DC-D55D-89EB-E3E2-CCDE8F8A5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013" y="6462311"/>
            <a:ext cx="36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21CBBAB-EF00-7A8D-A9CB-F8B798CC80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8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91531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  <p:sldLayoutId id="2147483731" r:id="rId18"/>
    <p:sldLayoutId id="2147483732" r:id="rId19"/>
    <p:sldLayoutId id="2147483733" r:id="rId20"/>
    <p:sldLayoutId id="2147483734" r:id="rId21"/>
    <p:sldLayoutId id="2147483735" r:id="rId22"/>
    <p:sldLayoutId id="2147483736" r:id="rId23"/>
    <p:sldLayoutId id="2147483737" r:id="rId24"/>
    <p:sldLayoutId id="2147483738" r:id="rId25"/>
  </p:sldLayoutIdLst>
  <p:hf hdr="0"/>
  <p:txStyles>
    <p:titleStyle>
      <a:lvl1pPr marL="0" indent="0" algn="l" defTabSz="914400" rtl="0" eaLnBrk="1" latinLnBrk="0" hangingPunct="1">
        <a:lnSpc>
          <a:spcPts val="3200"/>
        </a:lnSpc>
        <a:spcBef>
          <a:spcPct val="0"/>
        </a:spcBef>
        <a:buFont typeface="Arial" panose="020B0604020202020204" pitchFamily="34" charset="0"/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6000" indent="-216000" algn="l" defTabSz="914400" rtl="0" eaLnBrk="1" latinLnBrk="0" hangingPunct="1">
        <a:lnSpc>
          <a:spcPts val="28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5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90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26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62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98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3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7pPr>
      <a:lvl8pPr marL="270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8pPr>
      <a:lvl9pPr marL="306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C4B1598D-0C2F-6323-C46E-FBFFB0C3B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913" y="365125"/>
            <a:ext cx="11341100" cy="13255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de-DE" dirty="0"/>
              <a:t>Mastertitelformat bearbeiten</a:t>
            </a:r>
            <a:br>
              <a:rPr lang="de-DE" dirty="0"/>
            </a:b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6662497-1D4C-FE3C-308D-457099AF8C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913" y="1881189"/>
            <a:ext cx="11341100" cy="432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  <a:p>
            <a:pPr lvl="5"/>
            <a:r>
              <a:rPr lang="de-DE" dirty="0"/>
              <a:t>Sechste Ebene</a:t>
            </a:r>
          </a:p>
          <a:p>
            <a:pPr lvl="6"/>
            <a:r>
              <a:rPr lang="de-DE" dirty="0"/>
              <a:t>Siebente Ebene</a:t>
            </a:r>
          </a:p>
          <a:p>
            <a:pPr lvl="7"/>
            <a:r>
              <a:rPr lang="de-DE" dirty="0"/>
              <a:t>Achte Ebene</a:t>
            </a:r>
          </a:p>
          <a:p>
            <a:pPr lvl="8"/>
            <a:r>
              <a:rPr lang="de-DE" dirty="0"/>
              <a:t>Neunte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E7ECBDF-2C07-74E9-E61F-821A622F3AA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248094" y="6462000"/>
            <a:ext cx="1440000" cy="180000"/>
          </a:xfrm>
          <a:prstGeom prst="rect">
            <a:avLst/>
          </a:prstGeom>
        </p:spPr>
        <p:txBody>
          <a:bodyPr vert="horz" lIns="36000" tIns="0" rIns="0" bIns="0" rtlCol="0" anchor="t" anchorCtr="0"/>
          <a:lstStyle>
            <a:lvl1pPr algn="l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7F181FE-4827-44FA-AB9C-C522A3D23034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3EE1920-5881-17C3-748A-E24A23F81C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980800" y="6462000"/>
            <a:ext cx="6264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smtClean="0"/>
              <a:t>Albert-Ludwigs-Universität Freiburg | Service Center Studium &amp; App |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48360DC-D55D-89EB-E3E2-CCDE8F8A57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24013" y="6462311"/>
            <a:ext cx="360000" cy="18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90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C2571F0E-BA57-4409-A3A5-945CC828A36E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621CBBAB-EF00-7A8D-A9CB-F8B798CC80E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2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28"/>
              </a:ext>
            </a:extLst>
          </a:blip>
          <a:stretch>
            <a:fillRect/>
          </a:stretch>
        </p:blipFill>
        <p:spPr>
          <a:xfrm>
            <a:off x="442800" y="6493236"/>
            <a:ext cx="1692000" cy="18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68628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7" r:id="rId18"/>
    <p:sldLayoutId id="2147483758" r:id="rId19"/>
    <p:sldLayoutId id="2147483759" r:id="rId20"/>
    <p:sldLayoutId id="2147483760" r:id="rId21"/>
    <p:sldLayoutId id="2147483761" r:id="rId22"/>
    <p:sldLayoutId id="2147483762" r:id="rId23"/>
    <p:sldLayoutId id="2147483763" r:id="rId24"/>
    <p:sldLayoutId id="2147483764" r:id="rId25"/>
  </p:sldLayoutIdLst>
  <p:hf hdr="0"/>
  <p:txStyles>
    <p:titleStyle>
      <a:lvl1pPr marL="0" indent="0" algn="l" defTabSz="914400" rtl="0" eaLnBrk="1" latinLnBrk="0" hangingPunct="1">
        <a:lnSpc>
          <a:spcPts val="3200"/>
        </a:lnSpc>
        <a:spcBef>
          <a:spcPct val="0"/>
        </a:spcBef>
        <a:buFont typeface="Arial" panose="020B0604020202020204" pitchFamily="34" charset="0"/>
        <a:buNone/>
        <a:defRPr sz="2600" b="1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6000" indent="-216000" algn="l" defTabSz="914400" rtl="0" eaLnBrk="1" latinLnBrk="0" hangingPunct="1">
        <a:lnSpc>
          <a:spcPts val="28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1pPr>
      <a:lvl2pPr marL="5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2pPr>
      <a:lvl3pPr marL="90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3pPr>
      <a:lvl4pPr marL="126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4pPr>
      <a:lvl5pPr marL="162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5pPr>
      <a:lvl6pPr marL="198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6pPr>
      <a:lvl7pPr marL="2340000" indent="-2160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7pPr>
      <a:lvl8pPr marL="270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8pPr>
      <a:lvl9pPr marL="3060000" indent="-228600" algn="l" defTabSz="914400" rtl="0" eaLnBrk="1" latinLnBrk="0" hangingPunct="1">
        <a:lnSpc>
          <a:spcPts val="28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terminplaner6.dfn.de/de/p/cf58eb0fb14ec5e2665b856d2902d857-636165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F616A0-0EB1-866B-44F0-86C79E9B3A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Vorstellung</a:t>
            </a:r>
            <a:br>
              <a:rPr lang="de-DE" dirty="0" smtClean="0"/>
            </a:br>
            <a:r>
              <a:rPr lang="de-DE" dirty="0" smtClean="0"/>
              <a:t>Service Center Studium 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08B4CA8-8481-48F9-6880-771B11B5148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zu Gast im StuRa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2F844A12-37C0-01DB-E2ED-9D80D4E44D9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 dirty="0"/>
          </a:p>
          <a:p>
            <a:r>
              <a:rPr lang="de-DE" dirty="0" smtClean="0"/>
              <a:t>Service Center Studium</a:t>
            </a:r>
            <a:endParaRPr lang="de-DE" dirty="0"/>
          </a:p>
          <a:p>
            <a:r>
              <a:rPr lang="de-DE" dirty="0" smtClean="0"/>
              <a:t>Kari Reulecke, Leila Lauterer</a:t>
            </a:r>
          </a:p>
          <a:p>
            <a:r>
              <a:rPr lang="de-DE" dirty="0" smtClean="0"/>
              <a:t>23. April 2024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4479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89010CA-C1D8-7D04-2759-92894B179A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DDD41-14D9-4B86-B5A4-2A680C7A9645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51B608-BA41-FFEC-7FB6-75F4318309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Albert-Ludwigs-Universität Freiburg | Service Center Studium |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577460-1044-E0E4-B886-2B04F58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11" name="Abgerundetes Rechteck 10"/>
          <p:cNvSpPr/>
          <p:nvPr/>
        </p:nvSpPr>
        <p:spPr>
          <a:xfrm>
            <a:off x="806113" y="1538318"/>
            <a:ext cx="2196000" cy="4619784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b="1" u="sng" dirty="0" smtClean="0">
              <a:solidFill>
                <a:schemeClr val="tx1"/>
              </a:solidFill>
            </a:endParaRPr>
          </a:p>
          <a:p>
            <a:pPr algn="ctr"/>
            <a:endParaRPr lang="de-DE" sz="1200" b="1" u="sng" dirty="0" smtClean="0">
              <a:solidFill>
                <a:schemeClr val="tx1"/>
              </a:solidFill>
            </a:endParaRPr>
          </a:p>
          <a:p>
            <a:pPr algn="ctr"/>
            <a:endParaRPr lang="de-DE" sz="1200" b="1" u="sng" dirty="0" smtClean="0">
              <a:solidFill>
                <a:schemeClr val="tx1"/>
              </a:solidFill>
            </a:endParaRPr>
          </a:p>
          <a:p>
            <a:pPr algn="ctr"/>
            <a:r>
              <a:rPr lang="de-DE" sz="1600" b="1" u="sng" dirty="0" smtClean="0">
                <a:solidFill>
                  <a:schemeClr val="tx1"/>
                </a:solidFill>
              </a:rPr>
              <a:t>Zentrale Studienberatung</a:t>
            </a:r>
          </a:p>
          <a:p>
            <a:pPr algn="ctr"/>
            <a:r>
              <a:rPr lang="de-DE" sz="1200" i="1" dirty="0" smtClean="0">
                <a:solidFill>
                  <a:schemeClr val="tx1"/>
                </a:solidFill>
              </a:rPr>
              <a:t>(Dr. Friedrich Arndt)</a:t>
            </a:r>
          </a:p>
          <a:p>
            <a:pPr algn="ctr"/>
            <a:endParaRPr lang="de-DE" sz="1200" i="1" dirty="0">
              <a:solidFill>
                <a:schemeClr val="tx1"/>
              </a:solidFill>
            </a:endParaRPr>
          </a:p>
          <a:p>
            <a:pPr algn="ctr"/>
            <a:endParaRPr lang="de-DE" sz="1200" i="1" dirty="0" smtClean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Kurzinfo </a:t>
            </a:r>
            <a:r>
              <a:rPr lang="de-DE" sz="1600" dirty="0">
                <a:solidFill>
                  <a:schemeClr val="tx1"/>
                </a:solidFill>
              </a:rPr>
              <a:t>&amp; Hotline </a:t>
            </a:r>
          </a:p>
          <a:p>
            <a:pPr algn="ctr"/>
            <a:endParaRPr lang="de-DE" sz="1600" dirty="0" smtClean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Beratung</a:t>
            </a:r>
          </a:p>
          <a:p>
            <a:pPr algn="ctr"/>
            <a:endParaRPr lang="de-DE" sz="1600" dirty="0" smtClean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Workshops &amp; Veranstaltungen</a:t>
            </a: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Medienteam </a:t>
            </a:r>
            <a:br>
              <a:rPr lang="de-DE" sz="1600" dirty="0" smtClean="0">
                <a:solidFill>
                  <a:schemeClr val="tx1"/>
                </a:solidFill>
              </a:rPr>
            </a:br>
            <a:r>
              <a:rPr lang="de-DE" sz="1600" dirty="0" smtClean="0">
                <a:solidFill>
                  <a:schemeClr val="tx1"/>
                </a:solidFill>
              </a:rPr>
              <a:t>(OSA</a:t>
            </a:r>
            <a:r>
              <a:rPr lang="de-DE" sz="1600" dirty="0">
                <a:solidFill>
                  <a:schemeClr val="tx1"/>
                </a:solidFill>
              </a:rPr>
              <a:t>, </a:t>
            </a:r>
            <a:r>
              <a:rPr lang="de-DE" sz="1600" dirty="0" smtClean="0">
                <a:solidFill>
                  <a:schemeClr val="tx1"/>
                </a:solidFill>
              </a:rPr>
              <a:t/>
            </a:r>
            <a:br>
              <a:rPr lang="de-DE" sz="1600" dirty="0" smtClean="0">
                <a:solidFill>
                  <a:schemeClr val="tx1"/>
                </a:solidFill>
              </a:rPr>
            </a:br>
            <a:r>
              <a:rPr lang="de-DE" sz="1600" dirty="0" err="1" smtClean="0">
                <a:solidFill>
                  <a:schemeClr val="tx1"/>
                </a:solidFill>
              </a:rPr>
              <a:t>myUFR</a:t>
            </a:r>
            <a:r>
              <a:rPr lang="de-DE" sz="1600" dirty="0" smtClean="0">
                <a:solidFill>
                  <a:schemeClr val="tx1"/>
                </a:solidFill>
              </a:rPr>
              <a:t>-APP)</a:t>
            </a: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Projekte</a:t>
            </a:r>
          </a:p>
          <a:p>
            <a:pPr algn="ctr"/>
            <a:endParaRPr lang="de-DE" sz="1600" dirty="0"/>
          </a:p>
        </p:txBody>
      </p:sp>
      <p:sp>
        <p:nvSpPr>
          <p:cNvPr id="14" name="Abgerundetes Rechteck 13"/>
          <p:cNvSpPr/>
          <p:nvPr/>
        </p:nvSpPr>
        <p:spPr>
          <a:xfrm>
            <a:off x="3197014" y="1565980"/>
            <a:ext cx="2196000" cy="4592122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dirty="0" smtClean="0"/>
          </a:p>
          <a:p>
            <a:pPr algn="ctr"/>
            <a:endParaRPr lang="de-DE" sz="1200" dirty="0" smtClean="0"/>
          </a:p>
          <a:p>
            <a:pPr algn="ctr"/>
            <a:endParaRPr lang="de-DE" sz="1200" dirty="0" smtClean="0"/>
          </a:p>
          <a:p>
            <a:pPr algn="ctr"/>
            <a:r>
              <a:rPr lang="de-DE" sz="1600" b="1" u="sng" dirty="0">
                <a:solidFill>
                  <a:schemeClr val="tx1"/>
                </a:solidFill>
              </a:rPr>
              <a:t>Studierenden-sekretariat</a:t>
            </a:r>
          </a:p>
          <a:p>
            <a:pPr algn="ctr"/>
            <a:r>
              <a:rPr lang="de-DE" sz="1200" i="1" dirty="0" smtClean="0">
                <a:solidFill>
                  <a:schemeClr val="tx1"/>
                </a:solidFill>
              </a:rPr>
              <a:t>(Marcel Oettrich)</a:t>
            </a:r>
          </a:p>
          <a:p>
            <a:pPr algn="ctr"/>
            <a:endParaRPr lang="de-DE" sz="1200" i="1" dirty="0" smtClean="0">
              <a:solidFill>
                <a:schemeClr val="tx1"/>
              </a:solidFill>
            </a:endParaRPr>
          </a:p>
          <a:p>
            <a:pPr algn="ctr"/>
            <a:endParaRPr lang="de-DE" sz="1200" i="1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Bewerbung &amp; Zulassung</a:t>
            </a:r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>
                <a:solidFill>
                  <a:schemeClr val="tx1"/>
                </a:solidFill>
              </a:rPr>
              <a:t>(</a:t>
            </a:r>
            <a:r>
              <a:rPr lang="de-DE" sz="1600" dirty="0" smtClean="0">
                <a:solidFill>
                  <a:schemeClr val="tx1"/>
                </a:solidFill>
              </a:rPr>
              <a:t>Deutsche &amp; Bildungsinländer</a:t>
            </a:r>
            <a:r>
              <a:rPr lang="de-DE" sz="1600" dirty="0">
                <a:solidFill>
                  <a:schemeClr val="tx1"/>
                </a:solidFill>
              </a:rPr>
              <a:t>)</a:t>
            </a:r>
          </a:p>
          <a:p>
            <a:pPr algn="ctr"/>
            <a:endParaRPr lang="de-DE" sz="1600" dirty="0" smtClean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Studierenden-administration</a:t>
            </a:r>
          </a:p>
          <a:p>
            <a:pPr algn="ctr"/>
            <a:endParaRPr lang="de-DE" sz="1600" dirty="0" smtClean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Deutschland-stipendium</a:t>
            </a: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endParaRPr lang="de-DE" sz="1600" dirty="0" smtClean="0">
              <a:solidFill>
                <a:schemeClr val="tx1"/>
              </a:solidFill>
            </a:endParaRPr>
          </a:p>
        </p:txBody>
      </p:sp>
      <p:sp>
        <p:nvSpPr>
          <p:cNvPr id="15" name="Abgerundetes Rechteck 14"/>
          <p:cNvSpPr/>
          <p:nvPr/>
        </p:nvSpPr>
        <p:spPr>
          <a:xfrm>
            <a:off x="8016094" y="3714991"/>
            <a:ext cx="3318209" cy="521654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133"/>
            <a:r>
              <a:rPr lang="de-DE" sz="1600" dirty="0">
                <a:solidFill>
                  <a:srgbClr val="344A9A"/>
                </a:solidFill>
              </a:rPr>
              <a:t>Wege ins Ausland | Erasmus+</a:t>
            </a:r>
          </a:p>
        </p:txBody>
      </p:sp>
      <p:sp>
        <p:nvSpPr>
          <p:cNvPr id="16" name="Abgerundetes Rechteck 15"/>
          <p:cNvSpPr/>
          <p:nvPr/>
        </p:nvSpPr>
        <p:spPr>
          <a:xfrm>
            <a:off x="8008152" y="3078710"/>
            <a:ext cx="3326151" cy="451860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FACE </a:t>
            </a:r>
            <a:r>
              <a:rPr lang="de-DE" sz="1600" dirty="0"/>
              <a:t>Lehramtsberatung</a:t>
            </a:r>
          </a:p>
        </p:txBody>
      </p:sp>
      <p:sp>
        <p:nvSpPr>
          <p:cNvPr id="17" name="Abgerundetes Rechteck 16"/>
          <p:cNvSpPr/>
          <p:nvPr/>
        </p:nvSpPr>
        <p:spPr>
          <a:xfrm>
            <a:off x="7978814" y="1565980"/>
            <a:ext cx="3326150" cy="532433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UniCard Büro</a:t>
            </a:r>
            <a:endParaRPr lang="de-DE" sz="1600" dirty="0"/>
          </a:p>
        </p:txBody>
      </p:sp>
      <p:sp>
        <p:nvSpPr>
          <p:cNvPr id="18" name="Abgerundetes Rechteck 17"/>
          <p:cNvSpPr/>
          <p:nvPr/>
        </p:nvSpPr>
        <p:spPr>
          <a:xfrm>
            <a:off x="8008152" y="5563214"/>
            <a:ext cx="3304926" cy="594888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Hochschulteam Arbeitsagentur</a:t>
            </a:r>
            <a:endParaRPr lang="de-DE" sz="1600" dirty="0"/>
          </a:p>
        </p:txBody>
      </p:sp>
      <p:sp>
        <p:nvSpPr>
          <p:cNvPr id="19" name="Abgerundetes Rechteck 18"/>
          <p:cNvSpPr/>
          <p:nvPr/>
        </p:nvSpPr>
        <p:spPr>
          <a:xfrm>
            <a:off x="8008152" y="4469194"/>
            <a:ext cx="3318209" cy="918458"/>
          </a:xfrm>
          <a:prstGeom prst="round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Beauftragte für Studierende mit chronischer Krankheit oder Behinderung</a:t>
            </a:r>
            <a:endParaRPr lang="de-DE" sz="1600" dirty="0"/>
          </a:p>
        </p:txBody>
      </p:sp>
      <p:sp>
        <p:nvSpPr>
          <p:cNvPr id="20" name="Gleichschenkliges Dreieck 19"/>
          <p:cNvSpPr/>
          <p:nvPr/>
        </p:nvSpPr>
        <p:spPr>
          <a:xfrm>
            <a:off x="1039950" y="322129"/>
            <a:ext cx="10149838" cy="1051324"/>
          </a:xfrm>
          <a:prstGeom prst="triangle">
            <a:avLst>
              <a:gd name="adj" fmla="val 49880"/>
            </a:avLst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Abgerundetes Rechteck 20"/>
          <p:cNvSpPr/>
          <p:nvPr/>
        </p:nvSpPr>
        <p:spPr>
          <a:xfrm>
            <a:off x="5587914" y="1565980"/>
            <a:ext cx="2196000" cy="4592122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200" b="1" u="sng" dirty="0" smtClean="0">
              <a:solidFill>
                <a:schemeClr val="tx1"/>
              </a:solidFill>
            </a:endParaRPr>
          </a:p>
          <a:p>
            <a:pPr algn="ctr"/>
            <a:endParaRPr lang="de-DE" sz="1200" b="1" u="sng" dirty="0" smtClean="0">
              <a:solidFill>
                <a:schemeClr val="tx1"/>
              </a:solidFill>
            </a:endParaRPr>
          </a:p>
          <a:p>
            <a:pPr algn="ctr"/>
            <a:r>
              <a:rPr lang="de-DE" sz="1600" b="1" u="sng" dirty="0" smtClean="0">
                <a:solidFill>
                  <a:schemeClr val="tx1"/>
                </a:solidFill>
              </a:rPr>
              <a:t>Int. </a:t>
            </a:r>
            <a:r>
              <a:rPr lang="de-DE" sz="1600" b="1" u="sng" dirty="0" err="1" smtClean="0">
                <a:solidFill>
                  <a:schemeClr val="tx1"/>
                </a:solidFill>
              </a:rPr>
              <a:t>Admissions</a:t>
            </a:r>
            <a:r>
              <a:rPr lang="de-DE" sz="1600" b="1" u="sng" dirty="0" smtClean="0">
                <a:solidFill>
                  <a:schemeClr val="tx1"/>
                </a:solidFill>
              </a:rPr>
              <a:t> &amp; Services</a:t>
            </a:r>
          </a:p>
          <a:p>
            <a:pPr algn="ctr"/>
            <a:r>
              <a:rPr lang="de-DE" sz="1200" i="1" dirty="0" smtClean="0">
                <a:solidFill>
                  <a:schemeClr val="tx1"/>
                </a:solidFill>
              </a:rPr>
              <a:t>(Dr. Heike Jauch)</a:t>
            </a:r>
          </a:p>
          <a:p>
            <a:pPr algn="ctr"/>
            <a:endParaRPr lang="de-DE" sz="1200" dirty="0" smtClean="0">
              <a:solidFill>
                <a:schemeClr val="tx1"/>
              </a:solidFill>
            </a:endParaRPr>
          </a:p>
          <a:p>
            <a:pPr algn="ctr"/>
            <a:endParaRPr lang="de-DE" sz="12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Bewerbung &amp; Zulassung</a:t>
            </a:r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(Int. Studierende)</a:t>
            </a:r>
            <a:endParaRPr lang="de-DE" sz="1600" dirty="0">
              <a:solidFill>
                <a:schemeClr val="tx1"/>
              </a:solidFill>
            </a:endParaRP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>
                <a:solidFill>
                  <a:schemeClr val="tx1"/>
                </a:solidFill>
              </a:rPr>
              <a:t>Studierenden-administration</a:t>
            </a:r>
            <a:br>
              <a:rPr lang="de-DE" sz="1600" dirty="0">
                <a:solidFill>
                  <a:schemeClr val="tx1"/>
                </a:solidFill>
              </a:rPr>
            </a:br>
            <a:r>
              <a:rPr lang="de-DE" sz="1600" dirty="0">
                <a:solidFill>
                  <a:schemeClr val="tx1"/>
                </a:solidFill>
              </a:rPr>
              <a:t>(</a:t>
            </a:r>
            <a:r>
              <a:rPr lang="de-DE" sz="1600" dirty="0" smtClean="0">
                <a:solidFill>
                  <a:schemeClr val="tx1"/>
                </a:solidFill>
              </a:rPr>
              <a:t>Int. Studierende</a:t>
            </a:r>
            <a:r>
              <a:rPr lang="de-DE" sz="1600" dirty="0">
                <a:solidFill>
                  <a:schemeClr val="tx1"/>
                </a:solidFill>
              </a:rPr>
              <a:t>)</a:t>
            </a:r>
          </a:p>
          <a:p>
            <a:pPr algn="ctr"/>
            <a:endParaRPr lang="de-DE" sz="1600" dirty="0" smtClean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APIS</a:t>
            </a:r>
          </a:p>
          <a:p>
            <a:pPr algn="ctr"/>
            <a:endParaRPr lang="de-DE" sz="1600" dirty="0">
              <a:solidFill>
                <a:schemeClr val="tx1"/>
              </a:solidFill>
            </a:endParaRPr>
          </a:p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Interkulturelles Mentoring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7A80E1B3-4F07-894D-0AC2-47B8A1D050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30139" y="803946"/>
            <a:ext cx="3765321" cy="398354"/>
          </a:xfrm>
        </p:spPr>
        <p:txBody>
          <a:bodyPr/>
          <a:lstStyle/>
          <a:p>
            <a:r>
              <a:rPr lang="de-DE" dirty="0" smtClean="0"/>
              <a:t>Service Center Studium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22" name="Abgerundetes Rechteck 21"/>
          <p:cNvSpPr/>
          <p:nvPr/>
        </p:nvSpPr>
        <p:spPr>
          <a:xfrm>
            <a:off x="8004181" y="2290940"/>
            <a:ext cx="3326150" cy="532433"/>
          </a:xfrm>
          <a:prstGeom prst="roundRect">
            <a:avLst/>
          </a:prstGeom>
          <a:solidFill>
            <a:schemeClr val="accent4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/>
              <a:t>Stipendienberatung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678497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89010CA-C1D8-7D04-2759-92894B179A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3E34-521C-4FDA-AF45-0E235A32CDF8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51B608-BA41-FFEC-7FB6-75F4318309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Albert-Ludwigs-Universität Freiburg | Service Center Studium  </a:t>
            </a:r>
            <a:endParaRPr lang="de-DE" dirty="0" smtClean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577460-1044-E0E4-B886-2B04F58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5" name="Titel 2">
            <a:extLst>
              <a:ext uri="{FF2B5EF4-FFF2-40B4-BE49-F238E27FC236}">
                <a16:creationId xmlns:a16="http://schemas.microsoft.com/office/drawing/2014/main" id="{429B76A3-A2E5-45E3-C308-ABA5EEF0CB42}"/>
              </a:ext>
            </a:extLst>
          </p:cNvPr>
          <p:cNvSpPr txBox="1">
            <a:spLocks/>
          </p:cNvSpPr>
          <p:nvPr/>
        </p:nvSpPr>
        <p:spPr>
          <a:xfrm>
            <a:off x="595313" y="517526"/>
            <a:ext cx="11341100" cy="114139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3200"/>
              </a:lnSpc>
              <a:spcBef>
                <a:spcPct val="0"/>
              </a:spcBef>
              <a:buFont typeface="Arial" panose="020B0604020202020204" pitchFamily="34" charset="0"/>
              <a:buNone/>
              <a:defRPr sz="2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sz="3200" dirty="0" err="1" smtClean="0"/>
              <a:t>Fachschaftsaustausch</a:t>
            </a:r>
            <a:r>
              <a:rPr lang="de-DE" sz="3200" dirty="0" smtClean="0"/>
              <a:t> 2024</a:t>
            </a:r>
            <a:endParaRPr lang="de-DE" sz="3200" dirty="0">
              <a:solidFill>
                <a:srgbClr val="000000"/>
              </a:solidFill>
            </a:endParaRPr>
          </a:p>
        </p:txBody>
      </p:sp>
      <p:sp>
        <p:nvSpPr>
          <p:cNvPr id="25" name="Inhaltsplatzhalter 7">
            <a:extLst>
              <a:ext uri="{FF2B5EF4-FFF2-40B4-BE49-F238E27FC236}">
                <a16:creationId xmlns:a16="http://schemas.microsoft.com/office/drawing/2014/main" id="{A0F558E2-7A8E-C475-109A-D26B5DB1135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42913" y="1881188"/>
            <a:ext cx="6122274" cy="4319587"/>
          </a:xfrm>
          <a:prstGeom prst="rect">
            <a:avLst/>
          </a:prstGeom>
        </p:spPr>
        <p:txBody>
          <a:bodyPr/>
          <a:lstStyle/>
          <a:p>
            <a:r>
              <a:rPr lang="de-DE" dirty="0" smtClean="0">
                <a:solidFill>
                  <a:schemeClr val="accent1"/>
                </a:solidFill>
              </a:rPr>
              <a:t>offener Austausch</a:t>
            </a:r>
          </a:p>
          <a:p>
            <a:r>
              <a:rPr lang="de-DE" dirty="0">
                <a:solidFill>
                  <a:schemeClr val="accent1"/>
                </a:solidFill>
              </a:rPr>
              <a:t>m</a:t>
            </a:r>
            <a:r>
              <a:rPr lang="de-DE" dirty="0" smtClean="0">
                <a:solidFill>
                  <a:schemeClr val="accent1"/>
                </a:solidFill>
              </a:rPr>
              <a:t>it unseren Angeboten auch Studierenden </a:t>
            </a:r>
            <a:r>
              <a:rPr lang="de-DE" dirty="0">
                <a:solidFill>
                  <a:schemeClr val="accent1"/>
                </a:solidFill>
              </a:rPr>
              <a:t>in höheren Semestern </a:t>
            </a:r>
            <a:r>
              <a:rPr lang="de-DE" dirty="0" smtClean="0">
                <a:solidFill>
                  <a:schemeClr val="accent1"/>
                </a:solidFill>
              </a:rPr>
              <a:t>erreichen</a:t>
            </a:r>
            <a:r>
              <a:rPr lang="pt-BR" b="1" dirty="0" smtClean="0">
                <a:solidFill>
                  <a:schemeClr val="accent1"/>
                </a:solidFill>
              </a:rPr>
              <a:t> </a:t>
            </a:r>
          </a:p>
          <a:p>
            <a:r>
              <a:rPr lang="de-DE" dirty="0" smtClean="0">
                <a:solidFill>
                  <a:schemeClr val="accent1"/>
                </a:solidFill>
              </a:rPr>
              <a:t>kurze </a:t>
            </a:r>
            <a:r>
              <a:rPr lang="de-DE" dirty="0">
                <a:solidFill>
                  <a:schemeClr val="accent1"/>
                </a:solidFill>
              </a:rPr>
              <a:t>Hausführung durch </a:t>
            </a:r>
            <a:r>
              <a:rPr lang="de-DE">
                <a:solidFill>
                  <a:schemeClr val="accent1"/>
                </a:solidFill>
              </a:rPr>
              <a:t>das </a:t>
            </a:r>
            <a:r>
              <a:rPr lang="de-DE" smtClean="0">
                <a:solidFill>
                  <a:schemeClr val="accent1"/>
                </a:solidFill>
              </a:rPr>
              <a:t>SCS</a:t>
            </a:r>
            <a:endParaRPr lang="de-DE" dirty="0">
              <a:solidFill>
                <a:schemeClr val="accent1"/>
              </a:solidFill>
            </a:endParaRPr>
          </a:p>
          <a:p>
            <a:r>
              <a:rPr lang="de-DE" dirty="0" smtClean="0">
                <a:solidFill>
                  <a:schemeClr val="accent1"/>
                </a:solidFill>
              </a:rPr>
              <a:t>Anmeldung noch hier möglich:</a:t>
            </a:r>
            <a:br>
              <a:rPr lang="de-DE" dirty="0" smtClean="0">
                <a:solidFill>
                  <a:schemeClr val="accent1"/>
                </a:solidFill>
              </a:rPr>
            </a:br>
            <a:r>
              <a:rPr lang="pt-BR" u="sng" dirty="0" smtClean="0">
                <a:solidFill>
                  <a:schemeClr val="accent5"/>
                </a:solidFill>
                <a:hlinkClick r:id="rId3"/>
              </a:rPr>
              <a:t>https</a:t>
            </a:r>
            <a:r>
              <a:rPr lang="pt-BR" u="sng" dirty="0">
                <a:solidFill>
                  <a:schemeClr val="accent5"/>
                </a:solidFill>
                <a:hlinkClick r:id="rId3"/>
              </a:rPr>
              <a:t>://</a:t>
            </a:r>
            <a:r>
              <a:rPr lang="pt-BR" u="sng" dirty="0" smtClean="0">
                <a:solidFill>
                  <a:schemeClr val="accent5"/>
                </a:solidFill>
                <a:hlinkClick r:id="rId3"/>
              </a:rPr>
              <a:t>terminplaner6.dfn.de/de/p/cf58eb0fb14ec5e2665b856d2902d857-636165 </a:t>
            </a:r>
            <a:endParaRPr lang="pt-BR" u="sng" dirty="0" smtClean="0">
              <a:solidFill>
                <a:schemeClr val="accent5"/>
              </a:solidFill>
            </a:endParaRPr>
          </a:p>
        </p:txBody>
      </p:sp>
      <p:pic>
        <p:nvPicPr>
          <p:cNvPr id="6" name="Bildplatzhalter 5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92" r="4092"/>
          <a:stretch>
            <a:fillRect/>
          </a:stretch>
        </p:blipFill>
        <p:spPr>
          <a:xfrm>
            <a:off x="7392280" y="3441841"/>
            <a:ext cx="4799720" cy="2795652"/>
          </a:xfr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2280" y="422210"/>
            <a:ext cx="4799720" cy="3019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8202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platzhalter 7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5" t="-148" r="13027" b="531"/>
          <a:stretch/>
        </p:blipFill>
        <p:spPr>
          <a:xfrm>
            <a:off x="4546749" y="2411889"/>
            <a:ext cx="1838205" cy="2468305"/>
          </a:xfrm>
          <a:prstGeom prst="rect">
            <a:avLst/>
          </a:prstGeom>
        </p:spPr>
      </p:pic>
      <p:pic>
        <p:nvPicPr>
          <p:cNvPr id="11" name="Bildplatzhalter 10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91" r="25791"/>
          <a:stretch>
            <a:fillRect/>
          </a:stretch>
        </p:blipFill>
        <p:spPr>
          <a:xfrm>
            <a:off x="7212013" y="0"/>
            <a:ext cx="4979987" cy="6858000"/>
          </a:xfrm>
        </p:spPr>
      </p:pic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89010CA-C1D8-7D04-2759-92894B179A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3E34-521C-4FDA-AF45-0E235A32CDF8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51B608-BA41-FFEC-7FB6-75F4318309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Albert-Ludwigs-Universität Freiburg | Service Center Studium  </a:t>
            </a:r>
            <a:endParaRPr lang="de-DE" dirty="0" smtClean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577460-1044-E0E4-B886-2B04F58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5" name="Titel 2">
            <a:extLst>
              <a:ext uri="{FF2B5EF4-FFF2-40B4-BE49-F238E27FC236}">
                <a16:creationId xmlns:a16="http://schemas.microsoft.com/office/drawing/2014/main" id="{429B76A3-A2E5-45E3-C308-ABA5EEF0CB42}"/>
              </a:ext>
            </a:extLst>
          </p:cNvPr>
          <p:cNvSpPr txBox="1">
            <a:spLocks/>
          </p:cNvSpPr>
          <p:nvPr/>
        </p:nvSpPr>
        <p:spPr>
          <a:xfrm>
            <a:off x="595313" y="517526"/>
            <a:ext cx="11341100" cy="114139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3200"/>
              </a:lnSpc>
              <a:spcBef>
                <a:spcPct val="0"/>
              </a:spcBef>
              <a:buFont typeface="Arial" panose="020B0604020202020204" pitchFamily="34" charset="0"/>
              <a:buNone/>
              <a:defRPr sz="2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sz="3200" dirty="0" smtClean="0"/>
              <a:t>Das SCS auf Instagram</a:t>
            </a:r>
            <a:endParaRPr lang="de-DE" sz="3200" dirty="0">
              <a:solidFill>
                <a:srgbClr val="000000"/>
              </a:solidFill>
            </a:endParaRPr>
          </a:p>
        </p:txBody>
      </p:sp>
      <p:sp>
        <p:nvSpPr>
          <p:cNvPr id="25" name="Inhaltsplatzhalter 7">
            <a:extLst>
              <a:ext uri="{FF2B5EF4-FFF2-40B4-BE49-F238E27FC236}">
                <a16:creationId xmlns:a16="http://schemas.microsoft.com/office/drawing/2014/main" id="{A0F558E2-7A8E-C475-109A-D26B5DB1135F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442913" y="1881188"/>
            <a:ext cx="5022939" cy="4319587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de-DE" b="1" dirty="0">
                <a:solidFill>
                  <a:schemeClr val="accent1"/>
                </a:solidFill>
              </a:rPr>
              <a:t>@</a:t>
            </a:r>
            <a:r>
              <a:rPr lang="de-DE" b="1" dirty="0" err="1" smtClean="0">
                <a:solidFill>
                  <a:schemeClr val="accent1"/>
                </a:solidFill>
              </a:rPr>
              <a:t>ufr_servicecenterstudium</a:t>
            </a:r>
            <a:endParaRPr lang="de-DE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pt-BR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pt-BR" b="1" dirty="0" smtClean="0">
              <a:solidFill>
                <a:schemeClr val="accent1"/>
              </a:solidFill>
            </a:endParaRPr>
          </a:p>
          <a:p>
            <a:r>
              <a:rPr lang="de-DE" dirty="0" smtClean="0">
                <a:solidFill>
                  <a:schemeClr val="accent1"/>
                </a:solidFill>
              </a:rPr>
              <a:t>Tipps </a:t>
            </a:r>
            <a:r>
              <a:rPr lang="de-DE" dirty="0">
                <a:solidFill>
                  <a:schemeClr val="accent1"/>
                </a:solidFill>
              </a:rPr>
              <a:t>und Tricks rund ums </a:t>
            </a:r>
            <a:r>
              <a:rPr lang="de-DE" dirty="0" smtClean="0">
                <a:solidFill>
                  <a:schemeClr val="accent1"/>
                </a:solidFill>
              </a:rPr>
              <a:t>Studieren</a:t>
            </a:r>
          </a:p>
          <a:p>
            <a:r>
              <a:rPr lang="de-DE" dirty="0" smtClean="0">
                <a:solidFill>
                  <a:schemeClr val="accent1"/>
                </a:solidFill>
              </a:rPr>
              <a:t>Informationen </a:t>
            </a:r>
            <a:r>
              <a:rPr lang="de-DE" dirty="0">
                <a:solidFill>
                  <a:schemeClr val="accent1"/>
                </a:solidFill>
              </a:rPr>
              <a:t>zu unseren </a:t>
            </a:r>
            <a:r>
              <a:rPr lang="de-DE" dirty="0" smtClean="0">
                <a:solidFill>
                  <a:schemeClr val="accent1"/>
                </a:solidFill>
              </a:rPr>
              <a:t>Workshops</a:t>
            </a:r>
          </a:p>
          <a:p>
            <a:r>
              <a:rPr lang="de-DE" dirty="0" smtClean="0">
                <a:solidFill>
                  <a:schemeClr val="accent1"/>
                </a:solidFill>
              </a:rPr>
              <a:t>wichtige </a:t>
            </a:r>
            <a:r>
              <a:rPr lang="de-DE" dirty="0">
                <a:solidFill>
                  <a:schemeClr val="accent1"/>
                </a:solidFill>
              </a:rPr>
              <a:t>News aus dem </a:t>
            </a:r>
            <a:r>
              <a:rPr lang="de-DE" dirty="0" smtClean="0">
                <a:solidFill>
                  <a:schemeClr val="accent1"/>
                </a:solidFill>
              </a:rPr>
              <a:t>SCS</a:t>
            </a:r>
            <a:endParaRPr lang="pt-BR" dirty="0">
              <a:solidFill>
                <a:schemeClr val="accent1"/>
              </a:solidFill>
            </a:endParaRPr>
          </a:p>
          <a:p>
            <a:endParaRPr lang="pt-BR" b="1" dirty="0">
              <a:solidFill>
                <a:schemeClr val="accent1"/>
              </a:solidFill>
            </a:endParaRPr>
          </a:p>
        </p:txBody>
      </p:sp>
      <p:sp>
        <p:nvSpPr>
          <p:cNvPr id="13" name="Oval 6">
            <a:extLst>
              <a:ext uri="{FF2B5EF4-FFF2-40B4-BE49-F238E27FC236}">
                <a16:creationId xmlns:a16="http://schemas.microsoft.com/office/drawing/2014/main" id="{42D6B9D0-1D11-7EE8-7FE8-4A5CDA9732BD}"/>
              </a:ext>
            </a:extLst>
          </p:cNvPr>
          <p:cNvSpPr/>
          <p:nvPr/>
        </p:nvSpPr>
        <p:spPr>
          <a:xfrm>
            <a:off x="5734804" y="1977807"/>
            <a:ext cx="1061977" cy="1061977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254000" sx="110000" sy="110000" algn="ctr" rotWithShape="0">
              <a:schemeClr val="accent6">
                <a:alpha val="2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Folgt uns für mehr!</a:t>
            </a:r>
            <a:endParaRPr lang="de-DE" sz="14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636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uild="p"/>
      <p:bldP spid="1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789010CA-C1D8-7D04-2759-92894B179A9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F3E34-521C-4FDA-AF45-0E235A32CDF8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BC51B608-BA41-FFEC-7FB6-75F4318309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Albert-Ludwigs-Universität Freiburg | Service Center Studium |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A577460-1044-E0E4-B886-2B04F5889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38" name="Bildplatzhalter 37"/>
          <p:cNvPicPr>
            <a:picLocks noGrp="1" noChangeAspect="1"/>
          </p:cNvPicPr>
          <p:nvPr>
            <p:ph type="pic" sz="quarter" idx="1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14" b="21914"/>
          <a:stretch>
            <a:fillRect/>
          </a:stretch>
        </p:blipFill>
        <p:spPr>
          <a:xfrm>
            <a:off x="3177774" y="3836399"/>
            <a:ext cx="1973226" cy="1973226"/>
          </a:xfrm>
        </p:spPr>
      </p:pic>
      <p:pic>
        <p:nvPicPr>
          <p:cNvPr id="39" name="Bildplatzhalter 38"/>
          <p:cNvPicPr>
            <a:picLocks noGrp="1" noChangeAspect="1"/>
          </p:cNvPicPr>
          <p:nvPr>
            <p:ph type="pic" sz="quarter" idx="1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29" b="21829"/>
          <a:stretch>
            <a:fillRect/>
          </a:stretch>
        </p:blipFill>
        <p:spPr>
          <a:xfrm>
            <a:off x="5226483" y="3836399"/>
            <a:ext cx="1973226" cy="1973226"/>
          </a:xfrm>
        </p:spPr>
      </p:pic>
      <p:pic>
        <p:nvPicPr>
          <p:cNvPr id="40" name="Bildplatzhalter 39"/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41" t="29272" r="11377" b="26791"/>
          <a:stretch/>
        </p:blipFill>
        <p:spPr>
          <a:xfrm>
            <a:off x="7275192" y="3836399"/>
            <a:ext cx="1969608" cy="1969608"/>
          </a:xfrm>
        </p:spPr>
      </p:pic>
      <p:sp>
        <p:nvSpPr>
          <p:cNvPr id="45" name="Titel 2">
            <a:extLst>
              <a:ext uri="{FF2B5EF4-FFF2-40B4-BE49-F238E27FC236}">
                <a16:creationId xmlns:a16="http://schemas.microsoft.com/office/drawing/2014/main" id="{429B76A3-A2E5-45E3-C308-ABA5EEF0CB42}"/>
              </a:ext>
            </a:extLst>
          </p:cNvPr>
          <p:cNvSpPr txBox="1">
            <a:spLocks/>
          </p:cNvSpPr>
          <p:nvPr/>
        </p:nvSpPr>
        <p:spPr>
          <a:xfrm>
            <a:off x="693305" y="476429"/>
            <a:ext cx="11341100" cy="114139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400" rtl="0" eaLnBrk="1" latinLnBrk="0" hangingPunct="1">
              <a:lnSpc>
                <a:spcPts val="3200"/>
              </a:lnSpc>
              <a:spcBef>
                <a:spcPct val="0"/>
              </a:spcBef>
              <a:buFont typeface="Arial" panose="020B0604020202020204" pitchFamily="34" charset="0"/>
              <a:buNone/>
              <a:defRPr sz="26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de-DE" sz="3200" dirty="0" smtClean="0"/>
              <a:t>Das SCS auf Instagram</a:t>
            </a:r>
            <a:endParaRPr lang="de-DE" sz="3200" dirty="0">
              <a:solidFill>
                <a:srgbClr val="000000"/>
              </a:solidFill>
            </a:endParaRPr>
          </a:p>
        </p:txBody>
      </p:sp>
      <p:pic>
        <p:nvPicPr>
          <p:cNvPr id="17" name="Bildplatzhalter 33"/>
          <p:cNvPicPr>
            <a:picLocks noGrp="1" noChangeAspect="1"/>
          </p:cNvPicPr>
          <p:nvPr>
            <p:ph type="pic" sz="quarter" idx="18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5192" y="1696073"/>
            <a:ext cx="1969607" cy="1969606"/>
          </a:xfrm>
        </p:spPr>
      </p:pic>
      <p:pic>
        <p:nvPicPr>
          <p:cNvPr id="18" name="Bildplatzhalter 42"/>
          <p:cNvPicPr>
            <a:picLocks noGrp="1" noChangeAspect="1"/>
          </p:cNvPicPr>
          <p:nvPr>
            <p:ph type="pic" sz="quarter" idx="18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86" b="21786"/>
          <a:stretch>
            <a:fillRect/>
          </a:stretch>
        </p:blipFill>
        <p:spPr>
          <a:xfrm>
            <a:off x="5226483" y="1692454"/>
            <a:ext cx="1973226" cy="1973225"/>
          </a:xfrm>
        </p:spPr>
      </p:pic>
      <p:pic>
        <p:nvPicPr>
          <p:cNvPr id="19" name="Bildplatzhalter 41"/>
          <p:cNvPicPr>
            <a:picLocks noGrp="1" noChangeAspect="1"/>
          </p:cNvPicPr>
          <p:nvPr>
            <p:ph type="pic" sz="quarter" idx="13"/>
          </p:nvPr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0" b="340"/>
          <a:stretch>
            <a:fillRect/>
          </a:stretch>
        </p:blipFill>
        <p:spPr>
          <a:xfrm>
            <a:off x="3177774" y="1692454"/>
            <a:ext cx="1973226" cy="1973225"/>
          </a:xfrm>
        </p:spPr>
      </p:pic>
    </p:spTree>
    <p:extLst>
      <p:ext uri="{BB962C8B-B14F-4D97-AF65-F5344CB8AC3E}">
        <p14:creationId xmlns:p14="http://schemas.microsoft.com/office/powerpoint/2010/main" val="1573226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7B5ED6-B39B-53B6-CA96-D825C1474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/>
            </a:r>
            <a:br>
              <a:rPr lang="de-DE" dirty="0" smtClean="0">
                <a:solidFill>
                  <a:srgbClr val="000000"/>
                </a:solidFill>
              </a:rPr>
            </a:br>
            <a:r>
              <a:rPr lang="de-DE" dirty="0" smtClean="0">
                <a:solidFill>
                  <a:srgbClr val="000000"/>
                </a:solidFill>
              </a:rPr>
              <a:t>Fragen – Anregungen ?</a:t>
            </a:r>
            <a:endParaRPr lang="de-DE" dirty="0">
              <a:solidFill>
                <a:srgbClr val="000000"/>
              </a:solidFill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7FFCA69-AE9C-25C2-44A7-A66A1D9E96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Zum Studium – studium@zv.uni-freiburg.de </a:t>
            </a:r>
          </a:p>
          <a:p>
            <a:r>
              <a:rPr lang="de-DE" dirty="0" smtClean="0"/>
              <a:t>Zu Instagram – scs-socialmedia@zv.uni-freiburg.de</a:t>
            </a:r>
          </a:p>
          <a:p>
            <a:endParaRPr lang="de-DE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5E4DED-5F82-21DA-E636-6F41D8B7818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0329F-3909-480E-9613-CDA5A249B612}" type="datetime4">
              <a:rPr lang="de-DE" smtClean="0"/>
              <a:t>23. April 2024</a:t>
            </a:fld>
            <a:endParaRPr lang="de-DE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5980A1-787D-EF8B-7BCF-99F535DCD27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Albert-Ludwigs-Universität Freiburg | Service Center Studium |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AB64E1-4CA8-AE4A-5355-9F3FA6D6F7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71F0E-BA57-4409-A3A5-945CC828A36E}" type="slidenum">
              <a:rPr lang="de-DE" smtClean="0"/>
              <a:pPr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44683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FR - Präsentieren">
  <a:themeElements>
    <a:clrScheme name="Universität Freiburg - Präsentieren">
      <a:dk1>
        <a:srgbClr val="FFFFFF"/>
      </a:dk1>
      <a:lt1>
        <a:srgbClr val="344A9A"/>
      </a:lt1>
      <a:dk2>
        <a:srgbClr val="FFFFFF"/>
      </a:dk2>
      <a:lt2>
        <a:srgbClr val="000000"/>
      </a:lt2>
      <a:accent1>
        <a:srgbClr val="344A9A"/>
      </a:accent1>
      <a:accent2>
        <a:srgbClr val="FFE863"/>
      </a:accent2>
      <a:accent3>
        <a:srgbClr val="8F6B30"/>
      </a:accent3>
      <a:accent4>
        <a:srgbClr val="F5C2ED"/>
      </a:accent4>
      <a:accent5>
        <a:srgbClr val="000149"/>
      </a:accent5>
      <a:accent6>
        <a:srgbClr val="00997D"/>
      </a:accent6>
      <a:hlink>
        <a:srgbClr val="C5D200"/>
      </a:hlink>
      <a:folHlink>
        <a:srgbClr val="F498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Schwarz">
      <a:srgbClr val="000000"/>
    </a:custClr>
    <a:custClr name="Weiß">
      <a:srgbClr val="FFFFFF"/>
    </a:custClr>
    <a:custClr name="Beige">
      <a:srgbClr val="F6F1E3"/>
    </a:custClr>
    <a:custClr name="Beige 50%">
      <a:srgbClr val="FBF8F1"/>
    </a:custClr>
  </a:custClrLst>
  <a:extLst>
    <a:ext uri="{05A4C25C-085E-4340-85A3-A5531E510DB2}">
      <thm15:themeFamily xmlns:thm15="http://schemas.microsoft.com/office/thememl/2012/main" name="Universität Freiburg_001-005.potx" id="{CB9028C8-51D0-4A2B-9754-061BC33F6BC4}" vid="{A65961E7-0C53-4AE2-A37F-E431C0766D54}"/>
    </a:ext>
  </a:extLst>
</a:theme>
</file>

<file path=ppt/theme/theme2.xml><?xml version="1.0" encoding="utf-8"?>
<a:theme xmlns:a="http://schemas.openxmlformats.org/drawingml/2006/main" name="UFR - Drucken">
  <a:themeElements>
    <a:clrScheme name="Universität Freiburg - Drucken">
      <a:dk1>
        <a:srgbClr val="344A9A"/>
      </a:dk1>
      <a:lt1>
        <a:srgbClr val="FFFFFF"/>
      </a:lt1>
      <a:dk2>
        <a:srgbClr val="000000"/>
      </a:dk2>
      <a:lt2>
        <a:srgbClr val="FFFFFF"/>
      </a:lt2>
      <a:accent1>
        <a:srgbClr val="344A9A"/>
      </a:accent1>
      <a:accent2>
        <a:srgbClr val="FFE863"/>
      </a:accent2>
      <a:accent3>
        <a:srgbClr val="8F6B30"/>
      </a:accent3>
      <a:accent4>
        <a:srgbClr val="F5C2ED"/>
      </a:accent4>
      <a:accent5>
        <a:srgbClr val="000149"/>
      </a:accent5>
      <a:accent6>
        <a:srgbClr val="00997D"/>
      </a:accent6>
      <a:hlink>
        <a:srgbClr val="C5D200"/>
      </a:hlink>
      <a:folHlink>
        <a:srgbClr val="F498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Schwarz">
      <a:srgbClr val="000000"/>
    </a:custClr>
    <a:custClr name="Weiß">
      <a:srgbClr val="FFFFFF"/>
    </a:custClr>
    <a:custClr name="Beige">
      <a:srgbClr val="F6F1E3"/>
    </a:custClr>
    <a:custClr name="Beige 50%">
      <a:srgbClr val="FBF8F1"/>
    </a:custClr>
  </a:custClrLst>
  <a:extLst>
    <a:ext uri="{05A4C25C-085E-4340-85A3-A5531E510DB2}">
      <thm15:themeFamily xmlns:thm15="http://schemas.microsoft.com/office/thememl/2012/main" name="Universität Freiburg_001-005.potx" id="{CB9028C8-51D0-4A2B-9754-061BC33F6BC4}" vid="{68CAB43D-1C8E-4E82-84F8-E503E4DB3DBB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DC5FCF2116514DA17BF8BD3359873C" ma:contentTypeVersion="2" ma:contentTypeDescription="Ein neues Dokument erstellen." ma:contentTypeScope="" ma:versionID="e71ec7c69b212e196e24821d9335343f">
  <xsd:schema xmlns:xsd="http://www.w3.org/2001/XMLSchema" xmlns:xs="http://www.w3.org/2001/XMLSchema" xmlns:p="http://schemas.microsoft.com/office/2006/metadata/properties" xmlns:ns2="8386ef20-d48f-42c3-b571-76391fb2a033" targetNamespace="http://schemas.microsoft.com/office/2006/metadata/properties" ma:root="true" ma:fieldsID="316f2d5ff9c3c516499c860a4662e73a" ns2:_="">
    <xsd:import namespace="8386ef20-d48f-42c3-b571-76391fb2a03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86ef20-d48f-42c3-b571-76391fb2a03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2F774AB-2416-4376-A9AC-0C768065F88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298D029-2EF6-4DD5-A998-A722D97A17D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86ef20-d48f-42c3-b571-76391fb2a03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praesentation</Template>
  <TotalTime>0</TotalTime>
  <Words>255</Words>
  <Application>Microsoft Office PowerPoint</Application>
  <PresentationFormat>Breitbild</PresentationFormat>
  <Paragraphs>95</Paragraphs>
  <Slides>6</Slides>
  <Notes>5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UFR - Präsentieren</vt:lpstr>
      <vt:lpstr>UFR - Drucken</vt:lpstr>
      <vt:lpstr>Vorstellung Service Center Studium </vt:lpstr>
      <vt:lpstr>Service Center Studium</vt:lpstr>
      <vt:lpstr>PowerPoint-Präsentation</vt:lpstr>
      <vt:lpstr>PowerPoint-Präsentation</vt:lpstr>
      <vt:lpstr>PowerPoint-Präsentation</vt:lpstr>
      <vt:lpstr> Fragen – Anregungen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Titelfolie Beispiel Layout: mit Siegel</dc:title>
  <dc:creator>Ruedell, Alexandra</dc:creator>
  <dc:description/>
  <cp:lastModifiedBy>Lauterer, Leila</cp:lastModifiedBy>
  <cp:revision>47</cp:revision>
  <dcterms:created xsi:type="dcterms:W3CDTF">2023-04-17T09:55:39Z</dcterms:created>
  <dcterms:modified xsi:type="dcterms:W3CDTF">2024-04-23T15:59:36Z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1.0.0</vt:lpwstr>
  </property>
  <property fmtid="{D5CDD505-2E9C-101B-9397-08002B2CF9AE}" pid="3" name="Build">
    <vt:lpwstr>001-005</vt:lpwstr>
  </property>
  <property fmtid="{D5CDD505-2E9C-101B-9397-08002B2CF9AE}" pid="4" name="Stand">
    <vt:lpwstr>22.02.2023</vt:lpwstr>
  </property>
  <property fmtid="{D5CDD505-2E9C-101B-9397-08002B2CF9AE}" pid="5" name="Erstellt von">
    <vt:lpwstr>office network</vt:lpwstr>
  </property>
  <property fmtid="{D5CDD505-2E9C-101B-9397-08002B2CF9AE}" pid="6" name="Autor">
    <vt:lpwstr>Martin Liepert</vt:lpwstr>
  </property>
</Properties>
</file>