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3"/>
    <p:sldMasterId id="2147483739" r:id="rId4"/>
  </p:sldMasterIdLst>
  <p:notesMasterIdLst>
    <p:notesMasterId r:id="rId8"/>
  </p:notesMasterIdLst>
  <p:sldIdLst>
    <p:sldId id="257" r:id="rId5"/>
    <p:sldId id="265" r:id="rId6"/>
    <p:sldId id="263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folien" id="{4EFD8E54-3F8B-4F01-B2C2-16D635C4789C}">
          <p14:sldIdLst>
            <p14:sldId id="257"/>
          </p14:sldIdLst>
        </p14:section>
        <p14:section name="Agenda / Inhaltsverzeichnis" id="{67DFF076-FAF9-4A99-AD82-97EC0DF330B8}">
          <p14:sldIdLst/>
        </p14:section>
        <p14:section name="Kapitel-Trenner" id="{3EB58E59-9D9A-42A9-BE73-F9DD7AAA21D9}">
          <p14:sldIdLst/>
        </p14:section>
        <p14:section name="Textfolien" id="{D3A550B7-BBC8-4A5C-A19F-E329245FCF1B}">
          <p14:sldIdLst>
            <p14:sldId id="265"/>
            <p14:sldId id="263"/>
          </p14:sldIdLst>
        </p14:section>
        <p14:section name="Tabellenfolien" id="{6F2C72C6-58FB-4DF5-8BB2-A2C1CC543C41}">
          <p14:sldIdLst/>
        </p14:section>
        <p14:section name="Diagrammfolien" id="{A2D386C0-A666-4BB0-96BE-C89E58C17CE6}">
          <p14:sldIdLst/>
        </p14:section>
        <p14:section name="Grafikfolien" id="{C7558573-0FC2-4D0C-9D9F-BF5F3681F452}">
          <p14:sldIdLst/>
        </p14:section>
        <p14:section name="Weitere Folien" id="{419CB3A0-9644-42DF-AA58-22D625BD1AF1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2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95"/>
    </p:cViewPr>
  </p:sorterViewPr>
  <p:notesViewPr>
    <p:cSldViewPr snapToGrid="0" showGuides="1">
      <p:cViewPr varScale="1">
        <p:scale>
          <a:sx n="71" d="100"/>
          <a:sy n="71" d="100"/>
        </p:scale>
        <p:origin x="2964" y="2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6E39EA-C797-4066-AF6C-531B6DC49CC5}" type="datetimeFigureOut">
              <a:rPr lang="de-DE" smtClean="0"/>
              <a:t>27.10.2024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8135D-654E-4844-B1C6-048AD5F43A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1734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FCEC26-D181-4CB4-B665-D6D96AE6AE5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1619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FCEC26-D181-4CB4-B665-D6D96AE6AE5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0633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Siegel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8F51F94-1D30-9733-653C-041435601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0000"/>
          </a:blip>
          <a:srcRect r="14894" b="9397"/>
          <a:stretch/>
        </p:blipFill>
        <p:spPr>
          <a:xfrm>
            <a:off x="6096000" y="368299"/>
            <a:ext cx="6096000" cy="648970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 bwMode="white">
          <a:xfrm>
            <a:off x="442913" y="1881188"/>
            <a:ext cx="113411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white">
          <a:xfrm>
            <a:off x="442913" y="3429000"/>
            <a:ext cx="11341100" cy="972000"/>
          </a:xfrm>
          <a:noFill/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white">
          <a:xfrm>
            <a:off x="442913" y="4848906"/>
            <a:ext cx="8532812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639710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orient="horz" pos="1185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1" orient="horz" pos="4133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Grafik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7E1EDD9-4925-1F24-10E5-D3A9F49FA0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212012" y="0"/>
            <a:ext cx="4979987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365125"/>
            <a:ext cx="64800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7FE1C6C9-F1BB-1FEC-A71A-7BC8342707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913" y="1881188"/>
            <a:ext cx="6481762" cy="4319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FC904A4-AB75-5077-13AC-7D4D63543C3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967A569-B4F2-42B5-A9BE-DEAC5BE1F258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691CD8F6-A976-00D9-FD39-3B1193F8C82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98ED63FB-F266-5C37-65E3-D855BCC3938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32859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543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4362">
          <p15:clr>
            <a:srgbClr val="FBAE40"/>
          </p15:clr>
        </p15:guide>
        <p15:guide id="6" pos="279">
          <p15:clr>
            <a:srgbClr val="FBAE40"/>
          </p15:clr>
        </p15:guide>
        <p15:guide id="7" orient="horz" pos="232">
          <p15:clr>
            <a:srgbClr val="FBAE40"/>
          </p15:clr>
        </p15:guide>
        <p15:guide id="8" orient="horz" pos="390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Grafik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7E1EDD9-4925-1F24-10E5-D3A9F49FA0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979987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838" y="368300"/>
            <a:ext cx="64800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329847CA-4A0E-4787-AD7E-7EC6F67D1279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98D399DE-B716-1EC9-0CEA-9D72833AB9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303838" y="1881188"/>
            <a:ext cx="6481762" cy="4319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70EF002-783F-D573-B7E6-6615AB34F89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32467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341">
          <p15:clr>
            <a:srgbClr val="FBAE40"/>
          </p15:clr>
        </p15:guide>
        <p15:guide id="5" orient="horz" pos="1185">
          <p15:clr>
            <a:srgbClr val="FBAE40"/>
          </p15:clr>
        </p15:guide>
        <p15:guide id="6" pos="7423">
          <p15:clr>
            <a:srgbClr val="FBAE40"/>
          </p15:clr>
        </p15:guide>
        <p15:guide id="7" orient="horz" pos="232">
          <p15:clr>
            <a:srgbClr val="FBAE40"/>
          </p15:clr>
        </p15:guide>
        <p15:guide id="8" orient="horz" pos="1071">
          <p15:clr>
            <a:srgbClr val="FBAE40"/>
          </p15:clr>
        </p15:guide>
        <p15:guide id="9" orient="horz" pos="390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723BF-B4D4-45CD-96F5-E6F5EB1C36CB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5400000" cy="43195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abellenplatzhalter 3">
            <a:extLst>
              <a:ext uri="{FF2B5EF4-FFF2-40B4-BE49-F238E27FC236}">
                <a16:creationId xmlns:a16="http://schemas.microsoft.com/office/drawing/2014/main" id="{48C92948-6704-93C1-2A4D-949D9BBEF96E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383338" y="1881188"/>
            <a:ext cx="5400675" cy="4319587"/>
          </a:xfrm>
        </p:spPr>
        <p:txBody>
          <a:bodyPr/>
          <a:lstStyle/>
          <a:p>
            <a:r>
              <a:rPr lang="de-DE"/>
              <a:t>Tabelle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56960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B2C2E0D7-FF65-4600-B93A-0A9B6781FE9F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abellenplatzhalter 3">
            <a:extLst>
              <a:ext uri="{FF2B5EF4-FFF2-40B4-BE49-F238E27FC236}">
                <a16:creationId xmlns:a16="http://schemas.microsoft.com/office/drawing/2014/main" id="{1DE7A30A-44AD-A30B-7DB6-30E65FFDC77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/>
              <a:t>Tabelle durch Klicken auf Symbol hinzufügen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4509872-0E94-2A47-6867-88F8F595760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15341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rtArt-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0391E9DB-804C-4793-A243-A9ABF7F0ACDE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SmartArt-Platzhalter 4">
            <a:extLst>
              <a:ext uri="{FF2B5EF4-FFF2-40B4-BE49-F238E27FC236}">
                <a16:creationId xmlns:a16="http://schemas.microsoft.com/office/drawing/2014/main" id="{857443B4-450E-4531-16B0-F56D501177E6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/>
              <a:t>Klicken Sie auf das Symbol, um die SmartArt-Grafik hinzuzufügen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52D4E16-F7A9-7731-E707-B6D9EACD45F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37928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56819-4C1E-4EC4-8EF9-B2C5494DBA94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5400000" cy="43195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iagrammplatzhalter 4">
            <a:extLst>
              <a:ext uri="{FF2B5EF4-FFF2-40B4-BE49-F238E27FC236}">
                <a16:creationId xmlns:a16="http://schemas.microsoft.com/office/drawing/2014/main" id="{069BC955-65F2-1CC2-C1EC-8AC25932A074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383337" y="1881189"/>
            <a:ext cx="5400675" cy="4319586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3514923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3071-64C8-461D-BD36-0D095F68C6C7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Diagrammplatzhalter 4">
            <a:extLst>
              <a:ext uri="{FF2B5EF4-FFF2-40B4-BE49-F238E27FC236}">
                <a16:creationId xmlns:a16="http://schemas.microsoft.com/office/drawing/2014/main" id="{069BC955-65F2-1CC2-C1EC-8AC25932A074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383337" y="1881189"/>
            <a:ext cx="5400675" cy="4319586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  <p:sp>
        <p:nvSpPr>
          <p:cNvPr id="3" name="Diagrammplatzhalter 4">
            <a:extLst>
              <a:ext uri="{FF2B5EF4-FFF2-40B4-BE49-F238E27FC236}">
                <a16:creationId xmlns:a16="http://schemas.microsoft.com/office/drawing/2014/main" id="{9825D48E-9B5A-7324-51C8-CCE3F77DFF75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2913" y="1881189"/>
            <a:ext cx="5400675" cy="4319586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3301718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BEA97743-7D3D-49A0-AC6F-04E4597C9C9D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Diagrammplatzhalter 9">
            <a:extLst>
              <a:ext uri="{FF2B5EF4-FFF2-40B4-BE49-F238E27FC236}">
                <a16:creationId xmlns:a16="http://schemas.microsoft.com/office/drawing/2014/main" id="{BA090DC4-B5CE-1475-95F0-060F40615706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7911CA5-9BAE-ABC4-8833-FD3A9ED6184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84996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m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E68A-B641-4BC1-8F0B-E8E1BB38C18C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Diagrammplatzhalter 4">
            <a:extLst>
              <a:ext uri="{FF2B5EF4-FFF2-40B4-BE49-F238E27FC236}">
                <a16:creationId xmlns:a16="http://schemas.microsoft.com/office/drawing/2014/main" id="{9825D48E-9B5A-7324-51C8-CCE3F77DFF75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2913" y="1881189"/>
            <a:ext cx="5400675" cy="4319586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  <p:sp>
        <p:nvSpPr>
          <p:cNvPr id="6" name="Tabellenplatzhalter 5">
            <a:extLst>
              <a:ext uri="{FF2B5EF4-FFF2-40B4-BE49-F238E27FC236}">
                <a16:creationId xmlns:a16="http://schemas.microsoft.com/office/drawing/2014/main" id="{B878F67D-8A5E-8719-9EAD-817E3BD5D58A}"/>
              </a:ext>
            </a:extLst>
          </p:cNvPr>
          <p:cNvSpPr>
            <a:spLocks noGrp="1"/>
          </p:cNvSpPr>
          <p:nvPr>
            <p:ph type="tbl" sz="quarter" idx="16"/>
          </p:nvPr>
        </p:nvSpPr>
        <p:spPr>
          <a:xfrm>
            <a:off x="6383338" y="1881188"/>
            <a:ext cx="5400675" cy="4319587"/>
          </a:xfrm>
        </p:spPr>
        <p:txBody>
          <a:bodyPr/>
          <a:lstStyle/>
          <a:p>
            <a:r>
              <a:rPr lang="de-DE"/>
              <a:t>Tabelle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4851632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rafik -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B29243D-F0F4-C387-9878-4F6B9CCCA5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D0F8B47-AB4B-D5CF-9E17-FEC86D3DE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8877D-3C2B-40A9-BF6C-EA4B928DB76D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B541BBE-4DA8-F563-0B31-0687A0BBA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C646BD-B5B7-07D4-6124-846ED9349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Wortmarke">
            <a:extLst>
              <a:ext uri="{FF2B5EF4-FFF2-40B4-BE49-F238E27FC236}">
                <a16:creationId xmlns:a16="http://schemas.microsoft.com/office/drawing/2014/main" id="{7C06B58E-8151-74FB-9F85-B78E89241F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828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Fremdlogo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D87EEEFF-F197-DA39-3007-CE63560C18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b="9463"/>
          <a:stretch/>
        </p:blipFill>
        <p:spPr>
          <a:xfrm>
            <a:off x="4695296" y="373044"/>
            <a:ext cx="7162800" cy="6484956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913" y="4848906"/>
            <a:ext cx="8100000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A1B2E311-891A-6139-1517-C0FB65EECF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black">
          <a:xfrm>
            <a:off x="8975725" y="0"/>
            <a:ext cx="3216275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881188"/>
            <a:ext cx="81000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429000"/>
            <a:ext cx="8100000" cy="9720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FEB8D6A9-31C7-629A-4A9B-016730CD72A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white">
          <a:xfrm>
            <a:off x="9299575" y="838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Bildplatzhalter 8" descr="Fremdlogo 2">
            <a:extLst>
              <a:ext uri="{FF2B5EF4-FFF2-40B4-BE49-F238E27FC236}">
                <a16:creationId xmlns:a16="http://schemas.microsoft.com/office/drawing/2014/main" id="{8ACB8E74-7671-A519-DDB5-63BF9E52DA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 bwMode="white">
          <a:xfrm>
            <a:off x="9299575" y="2044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1" name="Bildplatzhalter 8" descr="Fremdlogo 3">
            <a:extLst>
              <a:ext uri="{FF2B5EF4-FFF2-40B4-BE49-F238E27FC236}">
                <a16:creationId xmlns:a16="http://schemas.microsoft.com/office/drawing/2014/main" id="{AB46DBD7-F20A-3546-6D58-CF03E2F902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white">
          <a:xfrm>
            <a:off x="9299575" y="3250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Bildplatzhalter 8" descr="Fremdlogo 4">
            <a:extLst>
              <a:ext uri="{FF2B5EF4-FFF2-40B4-BE49-F238E27FC236}">
                <a16:creationId xmlns:a16="http://schemas.microsoft.com/office/drawing/2014/main" id="{BBFB484B-BF8E-D0CE-E5B0-DAEC5F8128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white">
          <a:xfrm>
            <a:off x="9299575" y="4456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5" name="Textplatzhalter 14" descr="Fremdlogo 1">
            <a:extLst>
              <a:ext uri="{FF2B5EF4-FFF2-40B4-BE49-F238E27FC236}">
                <a16:creationId xmlns:a16="http://schemas.microsoft.com/office/drawing/2014/main" id="{7123E8E8-BC97-5DA7-DA4A-FFC2BDD84D6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white">
          <a:xfrm>
            <a:off x="9299574" y="368300"/>
            <a:ext cx="2557463" cy="2984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0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6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2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8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Bildplatzhalter 8" descr="Fremdlogo 4">
            <a:extLst>
              <a:ext uri="{FF2B5EF4-FFF2-40B4-BE49-F238E27FC236}">
                <a16:creationId xmlns:a16="http://schemas.microsoft.com/office/drawing/2014/main" id="{6259E0E4-F492-F013-D3DD-30D1AD8D763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white">
          <a:xfrm>
            <a:off x="9299575" y="5661138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1870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858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185">
          <p15:clr>
            <a:srgbClr val="FBAE40"/>
          </p15:clr>
        </p15:guide>
        <p15:guide id="7" pos="279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2" orient="horz" pos="4133">
          <p15:clr>
            <a:srgbClr val="FBAE40"/>
          </p15:clr>
        </p15:guide>
        <p15:guide id="13" pos="5382">
          <p15:clr>
            <a:srgbClr val="FBAE40"/>
          </p15:clr>
        </p15:guide>
        <p15:guide id="14" pos="7469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fik und eine 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2ADC51BD-7435-2059-EE97-80FAC770A6C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51200" y="1881187"/>
            <a:ext cx="8940800" cy="4976813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0815-CF0D-4183-B2E1-972A64F10ED4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2520000" cy="4319586"/>
          </a:xfrm>
        </p:spPr>
        <p:txBody>
          <a:bodyPr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accent1"/>
                </a:solidFill>
              </a:defRPr>
            </a:lvl1pPr>
            <a:lvl2pPr marL="32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2pPr>
            <a:lvl3pPr marL="68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3pPr>
            <a:lvl4pPr marL="104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4pPr>
            <a:lvl5pPr marL="140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5712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1185">
          <p15:clr>
            <a:srgbClr val="FBAE40"/>
          </p15:clr>
        </p15:guide>
        <p15:guide id="5" pos="7423">
          <p15:clr>
            <a:srgbClr val="FBAE40"/>
          </p15:clr>
        </p15:guide>
        <p15:guide id="6" pos="279">
          <p15:clr>
            <a:srgbClr val="FBAE40"/>
          </p15:clr>
        </p15:guide>
        <p15:guide id="7" orient="horz" pos="1071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3906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Graf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19DDC-F46A-4397-871D-A391CEC6C524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7C15097B-8F8C-825A-0A9F-94BB153CF1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913" y="1881188"/>
            <a:ext cx="5581650" cy="360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A9900D-FD67-D411-B884-7BCDDCC4765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67437" y="1881187"/>
            <a:ext cx="5616575" cy="360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181E82B0-867C-907D-ADD7-43B470EE85E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2913" y="5589588"/>
            <a:ext cx="5581649" cy="61118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12D0081E-DB70-D166-1EEC-CFE0F328F27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167438" y="5589588"/>
            <a:ext cx="5616575" cy="61118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693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85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795">
          <p15:clr>
            <a:srgbClr val="FBAE40"/>
          </p15:clr>
        </p15:guide>
        <p15:guide id="6" orient="horz" pos="3453">
          <p15:clr>
            <a:srgbClr val="FBAE40"/>
          </p15:clr>
        </p15:guide>
        <p15:guide id="7" orient="horz" pos="3521">
          <p15:clr>
            <a:srgbClr val="FBAE40"/>
          </p15:clr>
        </p15:guide>
        <p15:guide id="8" pos="279">
          <p15:clr>
            <a:srgbClr val="FBAE40"/>
          </p15:clr>
        </p15:guide>
        <p15:guide id="9" pos="7423">
          <p15:clr>
            <a:srgbClr val="FBAE40"/>
          </p15:clr>
        </p15:guide>
        <p15:guide id="10" orient="horz" pos="1071">
          <p15:clr>
            <a:srgbClr val="FBAE40"/>
          </p15:clr>
        </p15:guide>
        <p15:guide id="11" orient="horz" pos="232">
          <p15:clr>
            <a:srgbClr val="FBAE40"/>
          </p15:clr>
        </p15:guide>
        <p15:guide id="12" orient="horz" pos="3906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Grafiken und eine 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241E3-2ECC-403B-9B25-49AA7F7CCCD8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7C15097B-8F8C-825A-0A9F-94BB153CF1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913" y="1881187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12D0081E-DB70-D166-1EEC-CFE0F328F27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76013" y="4149725"/>
            <a:ext cx="3708000" cy="2158999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DC8F4D54-8DB0-9635-10BB-D040C57C4B1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2913" y="4148725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4" name="Bildplatzhalter 4">
            <a:extLst>
              <a:ext uri="{FF2B5EF4-FFF2-40B4-BE49-F238E27FC236}">
                <a16:creationId xmlns:a16="http://schemas.microsoft.com/office/drawing/2014/main" id="{0517DC33-DBAA-AA58-9585-7330EACA09A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59263" y="1881188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D533C014-ECD9-15AE-BCAD-D2EB6839095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3" y="1881188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89D8A52B-DEC8-0A30-7A38-0F17A75EE1E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259263" y="4148725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712070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19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2615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orient="horz" pos="2546">
          <p15:clr>
            <a:srgbClr val="FBAE40"/>
          </p15:clr>
        </p15:guide>
        <p15:guide id="9" orient="horz" pos="2614">
          <p15:clr>
            <a:srgbClr val="FBAE40"/>
          </p15:clr>
        </p15:guide>
        <p15:guide id="10" pos="2683">
          <p15:clr>
            <a:srgbClr val="FBAE40"/>
          </p15:clr>
        </p15:guide>
        <p15:guide id="11" pos="5087">
          <p15:clr>
            <a:srgbClr val="FBAE40"/>
          </p15:clr>
        </p15:guide>
        <p15:guide id="12" pos="279">
          <p15:clr>
            <a:srgbClr val="FBAE40"/>
          </p15:clr>
        </p15:guide>
        <p15:guide id="13" pos="7423">
          <p15:clr>
            <a:srgbClr val="FBAE40"/>
          </p15:clr>
        </p15:guide>
        <p15:guide id="14" orient="horz" pos="232">
          <p15:clr>
            <a:srgbClr val="FBAE40"/>
          </p15:clr>
        </p15:guide>
        <p15:guide id="15" orient="horz" pos="107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AC016B-CBE9-B1E9-25DB-1AD41666F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D6E23B1-88A0-B39B-7F81-21D83D7BA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C114E-F877-480B-AD8F-6850E0896ABD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07299F2-2C01-EE77-79E2-17A5852DF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8946862-EB57-BF1F-4116-DA29E1D24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5610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  <p15:guide id="4" orient="horz" pos="107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D0F8B47-AB4B-D5CF-9E17-FEC86D3DE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A967-C628-4EBC-B776-F64E4B63B455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B541BBE-4DA8-F563-0B31-0687A0BBA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C646BD-B5B7-07D4-6124-846ED9349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7058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lussfolie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AC016B-CBE9-B1E9-25DB-1AD41666F1E4}"/>
              </a:ext>
            </a:extLst>
          </p:cNvPr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bg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D6E23B1-88A0-B39B-7F81-21D83D7BA785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3EB283D-650E-4D4B-9855-6EE8C1089AF4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07299F2-2C01-EE77-79E2-17A5852DF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C260B29-097F-47E0-6EBA-206D145531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white">
          <a:xfrm>
            <a:off x="442913" y="3429000"/>
            <a:ext cx="5581650" cy="277177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1pPr>
            <a:lvl2pPr marL="32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2pPr>
            <a:lvl3pPr marL="68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3pPr>
            <a:lvl4pPr marL="104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4pPr>
            <a:lvl5pPr marL="140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3">
            <a:extLst>
              <a:ext uri="{FF2B5EF4-FFF2-40B4-BE49-F238E27FC236}">
                <a16:creationId xmlns:a16="http://schemas.microsoft.com/office/drawing/2014/main" id="{BFCEBEB3-9CF9-38E2-5212-791077F418C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white">
          <a:xfrm>
            <a:off x="6167438" y="3429000"/>
            <a:ext cx="5616575" cy="277177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1pPr>
            <a:lvl2pPr marL="32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2pPr>
            <a:lvl3pPr marL="68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3pPr>
            <a:lvl4pPr marL="104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4pPr>
            <a:lvl5pPr marL="140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2C85225-AD3C-2985-F8E1-A2FFCF318A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309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  <p15:guide id="4" orient="horz" pos="1071">
          <p15:clr>
            <a:srgbClr val="FBAE40"/>
          </p15:clr>
        </p15:guide>
        <p15:guide id="5" pos="3795">
          <p15:clr>
            <a:srgbClr val="FBAE40"/>
          </p15:clr>
        </p15:guide>
        <p15:guide id="6" pos="3885">
          <p15:clr>
            <a:srgbClr val="FBAE40"/>
          </p15:clr>
        </p15:guide>
        <p15:guide id="7" orient="horz" pos="2160">
          <p15:clr>
            <a:srgbClr val="FBAE40"/>
          </p15:clr>
        </p15:guide>
        <p15:guide id="8" orient="horz" pos="390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Sieg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8F51F94-1D30-9733-653C-041435601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0000"/>
          </a:blip>
          <a:srcRect r="14894" b="9397"/>
          <a:stretch/>
        </p:blipFill>
        <p:spPr>
          <a:xfrm>
            <a:off x="6096000" y="368299"/>
            <a:ext cx="6096000" cy="648970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1881188"/>
            <a:ext cx="113411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429000"/>
            <a:ext cx="11341100" cy="9720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913" y="4848906"/>
            <a:ext cx="8532812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24251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orient="horz" pos="1185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1" orient="horz" pos="4133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Fremd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1DDD28D5-EDA9-47FB-2F02-AEB843BA7E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0000"/>
          </a:blip>
          <a:srcRect b="9463"/>
          <a:stretch/>
        </p:blipFill>
        <p:spPr>
          <a:xfrm>
            <a:off x="4689352" y="373044"/>
            <a:ext cx="7162800" cy="6484956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A1B2E311-891A-6139-1517-C0FB65EECF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rgbClr val="EBED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913" y="4848906"/>
            <a:ext cx="8100000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881188"/>
            <a:ext cx="81000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429000"/>
            <a:ext cx="8100000" cy="9720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FEB8D6A9-31C7-629A-4A9B-016730CD72A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99575" y="838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Bildplatzhalter 8" descr="Fremdlogo 2">
            <a:extLst>
              <a:ext uri="{FF2B5EF4-FFF2-40B4-BE49-F238E27FC236}">
                <a16:creationId xmlns:a16="http://schemas.microsoft.com/office/drawing/2014/main" id="{8ACB8E74-7671-A519-DDB5-63BF9E52DA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99575" y="2044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1" name="Bildplatzhalter 8" descr="Fremdlogo 3">
            <a:extLst>
              <a:ext uri="{FF2B5EF4-FFF2-40B4-BE49-F238E27FC236}">
                <a16:creationId xmlns:a16="http://schemas.microsoft.com/office/drawing/2014/main" id="{AB46DBD7-F20A-3546-6D58-CF03E2F902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299575" y="3250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Bildplatzhalter 8" descr="Fremdlogo 4">
            <a:extLst>
              <a:ext uri="{FF2B5EF4-FFF2-40B4-BE49-F238E27FC236}">
                <a16:creationId xmlns:a16="http://schemas.microsoft.com/office/drawing/2014/main" id="{BBFB484B-BF8E-D0CE-E5B0-DAEC5F8128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299575" y="4456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5" name="Textplatzhalter 14" descr="Fremdlogo 1">
            <a:extLst>
              <a:ext uri="{FF2B5EF4-FFF2-40B4-BE49-F238E27FC236}">
                <a16:creationId xmlns:a16="http://schemas.microsoft.com/office/drawing/2014/main" id="{7123E8E8-BC97-5DA7-DA4A-FFC2BDD84D6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299574" y="368300"/>
            <a:ext cx="2557463" cy="2984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0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6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2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8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Bildplatzhalter 8" descr="Fremdlogo 4">
            <a:extLst>
              <a:ext uri="{FF2B5EF4-FFF2-40B4-BE49-F238E27FC236}">
                <a16:creationId xmlns:a16="http://schemas.microsoft.com/office/drawing/2014/main" id="{AB5F9309-A00E-AA12-16E8-AB47264A146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white">
          <a:xfrm>
            <a:off x="9299575" y="5661138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10141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858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185">
          <p15:clr>
            <a:srgbClr val="FBAE40"/>
          </p15:clr>
        </p15:guide>
        <p15:guide id="7" pos="279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2" orient="horz" pos="4133">
          <p15:clr>
            <a:srgbClr val="FBAE40"/>
          </p15:clr>
        </p15:guide>
        <p15:guide id="13" pos="5382">
          <p15:clr>
            <a:srgbClr val="FBAE40"/>
          </p15:clr>
        </p15:guide>
        <p15:guide id="14" pos="7469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913" y="4848906"/>
            <a:ext cx="6300000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881188"/>
            <a:ext cx="63000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429000"/>
            <a:ext cx="6300000" cy="9720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2" name="Bildplatzhalter 8">
            <a:extLst>
              <a:ext uri="{FF2B5EF4-FFF2-40B4-BE49-F238E27FC236}">
                <a16:creationId xmlns:a16="http://schemas.microsoft.com/office/drawing/2014/main" id="{BBFB484B-BF8E-D0CE-E5B0-DAEC5F8128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16800" y="0"/>
            <a:ext cx="49752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72848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543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185">
          <p15:clr>
            <a:srgbClr val="FBAE40"/>
          </p15:clr>
        </p15:guide>
        <p15:guide id="7" pos="279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1" orient="horz" pos="4133">
          <p15:clr>
            <a:srgbClr val="FBAE40"/>
          </p15:clr>
        </p15:guide>
        <p15:guide id="12" pos="4248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EDD4C0D2-10AF-4C04-B286-F0A78930337F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D22DFAC7-A0DA-57B4-1A4E-570797EC71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1881188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6A693DD3-DFBA-AF7E-DE27-B3BD7C50E6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6225495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CA7B009-98CE-F711-86B1-0FBDC39FD4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4" y="1881188"/>
            <a:ext cx="11341099" cy="4319587"/>
          </a:xfrm>
        </p:spPr>
        <p:txBody>
          <a:bodyPr tIns="108000"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C1B69BD-7D5E-0F33-3AA4-35A1FB4D54C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00693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Grafi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913" y="4848906"/>
            <a:ext cx="6300000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881188"/>
            <a:ext cx="63000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429000"/>
            <a:ext cx="6300000" cy="9720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2" name="Bildplatzhalter 8">
            <a:extLst>
              <a:ext uri="{FF2B5EF4-FFF2-40B4-BE49-F238E27FC236}">
                <a16:creationId xmlns:a16="http://schemas.microsoft.com/office/drawing/2014/main" id="{BBFB484B-BF8E-D0CE-E5B0-DAEC5F8128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16800" y="0"/>
            <a:ext cx="49752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52505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543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185">
          <p15:clr>
            <a:srgbClr val="FBAE40"/>
          </p15:clr>
        </p15:guide>
        <p15:guide id="7" pos="279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1" orient="horz" pos="4133">
          <p15:clr>
            <a:srgbClr val="FBAE40"/>
          </p15:clr>
        </p15:guide>
        <p15:guide id="12" pos="4248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49679785-523F-4F20-BFC9-A946E757E3ED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D22DFAC7-A0DA-57B4-1A4E-570797EC71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1881188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6A693DD3-DFBA-AF7E-DE27-B3BD7C50E6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6232752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C4364C52-98A1-B1BF-95F1-E63754CB0E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3" y="1881188"/>
            <a:ext cx="11341099" cy="4319587"/>
          </a:xfrm>
        </p:spPr>
        <p:txBody>
          <a:bodyPr tIns="108000" numCol="2" spcCol="360000"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C8908A9-0F9F-ADE1-721F-DE9D5B086B9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41555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1071">
          <p15:clr>
            <a:srgbClr val="FBAE40"/>
          </p15:clr>
        </p15:guide>
        <p15:guide id="6" orient="horz" pos="232">
          <p15:clr>
            <a:srgbClr val="FBAE40"/>
          </p15:clr>
        </p15:guide>
        <p15:guide id="7" orient="horz" pos="3929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Kapitel-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2D3F0E-4D48-B8EA-224A-465A8DFA4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1882800"/>
            <a:ext cx="11340000" cy="1440000"/>
          </a:xfrm>
        </p:spPr>
        <p:txBody>
          <a:bodyPr anchor="t" anchorCtr="0"/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6160AD8-DE9A-9AAD-4D0F-7EA0D50744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3430800"/>
            <a:ext cx="11340000" cy="972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1AACC7D-9991-7ED0-3156-F96650622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4DEA-4B2C-4EE0-8919-67A68A157C1E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97C3C8C-FBE5-D668-6000-A0936F269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C87C94C-59AE-DD77-EDD5-E2040DC3A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561F5AD-D16A-9054-3F9E-7557F7F430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0000"/>
          </a:blip>
          <a:srcRect r="14894" b="9397"/>
          <a:stretch/>
        </p:blipFill>
        <p:spPr>
          <a:xfrm>
            <a:off x="6096000" y="368299"/>
            <a:ext cx="6096000" cy="648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3543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092">
          <p15:clr>
            <a:srgbClr val="FBAE40"/>
          </p15:clr>
        </p15:guide>
        <p15:guide id="6" orient="horz" pos="2772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1A9321BD-1CCC-434D-890C-D0061900D31F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42F62DA-C002-970B-9E7C-014D632FB9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88AF623-594D-7EA5-A405-8FC98AB7A92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84555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D8C50-C58F-484B-8966-ACB6AF5CE6BB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8"/>
            <a:ext cx="5400000" cy="4319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92B357CC-9A14-1036-8164-DB548FF834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84013" y="1881189"/>
            <a:ext cx="5400000" cy="43195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92178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1071">
          <p15:clr>
            <a:srgbClr val="FBAE40"/>
          </p15:clr>
        </p15:guide>
        <p15:guide id="9" orient="horz" pos="232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zweispaltig mit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F4A7C4-025F-8CB7-8150-07678C965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4" y="365125"/>
            <a:ext cx="113411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C97C0F3-9E07-288D-D732-8748F4B62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881188"/>
            <a:ext cx="5400675" cy="647700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2A95515-7113-4A8A-DBB8-3B5D0E9D3D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83338" y="1881188"/>
            <a:ext cx="5400975" cy="647700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1A9D2A0A-3FAF-C915-DBA8-85CB745E1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D207D-C847-4C64-92A9-5CF05EBCD3E9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5E0BC3A5-4C44-AD2E-7EA1-764592E8D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016071D5-87AC-52B7-7B68-30FBE98B8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50BAB8F2-A7BB-5C78-DC67-56B395ED68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2528888"/>
            <a:ext cx="5400000" cy="36718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2A0034E0-4B18-95C8-1C2F-94E8909043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83338" y="2528888"/>
            <a:ext cx="5400000" cy="367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25998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8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orient="horz" pos="1593">
          <p15:clr>
            <a:srgbClr val="FBAE40"/>
          </p15:clr>
        </p15:guide>
        <p15:guide id="6" pos="4021">
          <p15:clr>
            <a:srgbClr val="FBAE40"/>
          </p15:clr>
        </p15:guide>
        <p15:guide id="7" pos="279">
          <p15:clr>
            <a:srgbClr val="FBAE40"/>
          </p15:clr>
        </p15:guide>
        <p15:guide id="8" pos="7423">
          <p15:clr>
            <a:srgbClr val="FBAE40"/>
          </p15:clr>
        </p15:guide>
        <p15:guide id="9" orient="horz" pos="232">
          <p15:clr>
            <a:srgbClr val="FBAE40"/>
          </p15:clr>
        </p15:guide>
        <p15:guide id="10" orient="horz" pos="1071">
          <p15:clr>
            <a:srgbClr val="FBAE40"/>
          </p15:clr>
        </p15:guide>
        <p15:guide id="11" orient="horz" pos="390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Grafik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7E1EDD9-4925-1F24-10E5-D3A9F49FA0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212012" y="0"/>
            <a:ext cx="4979987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365125"/>
            <a:ext cx="64800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1986AF8F-E67E-415D-AA37-8B714560DF39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7FE1C6C9-F1BB-1FEC-A71A-7BC8342707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913" y="1881188"/>
            <a:ext cx="6481762" cy="4319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7FBAD93-250B-598A-7686-84F8A0BA2C1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31857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543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4362">
          <p15:clr>
            <a:srgbClr val="FBAE40"/>
          </p15:clr>
        </p15:guide>
        <p15:guide id="6" pos="279">
          <p15:clr>
            <a:srgbClr val="FBAE40"/>
          </p15:clr>
        </p15:guide>
        <p15:guide id="7" orient="horz" pos="232">
          <p15:clr>
            <a:srgbClr val="FBAE40"/>
          </p15:clr>
        </p15:guide>
        <p15:guide id="8" orient="horz" pos="3906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Grafik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7E1EDD9-4925-1F24-10E5-D3A9F49FA0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979987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838" y="368300"/>
            <a:ext cx="64800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4CCF01A1-FEAB-4922-ADD0-77EFE5643A1B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98D399DE-B716-1EC9-0CEA-9D72833AB9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303838" y="1881188"/>
            <a:ext cx="6481762" cy="4319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F6624FC-09FC-E0E9-E23A-218074FE1ED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45976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341">
          <p15:clr>
            <a:srgbClr val="FBAE40"/>
          </p15:clr>
        </p15:guide>
        <p15:guide id="5" orient="horz" pos="1185">
          <p15:clr>
            <a:srgbClr val="FBAE40"/>
          </p15:clr>
        </p15:guide>
        <p15:guide id="6" pos="7423">
          <p15:clr>
            <a:srgbClr val="FBAE40"/>
          </p15:clr>
        </p15:guide>
        <p15:guide id="7" orient="horz" pos="232">
          <p15:clr>
            <a:srgbClr val="FBAE40"/>
          </p15:clr>
        </p15:guide>
        <p15:guide id="8" orient="horz" pos="1071">
          <p15:clr>
            <a:srgbClr val="FBAE40"/>
          </p15:clr>
        </p15:guide>
        <p15:guide id="9" orient="horz" pos="3906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CFF5-F131-4D60-9EA5-635C7886BE6F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5400000" cy="43195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abellenplatzhalter 3">
            <a:extLst>
              <a:ext uri="{FF2B5EF4-FFF2-40B4-BE49-F238E27FC236}">
                <a16:creationId xmlns:a16="http://schemas.microsoft.com/office/drawing/2014/main" id="{48C92948-6704-93C1-2A4D-949D9BBEF96E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383338" y="1881188"/>
            <a:ext cx="5400675" cy="4319587"/>
          </a:xfrm>
        </p:spPr>
        <p:txBody>
          <a:bodyPr/>
          <a:lstStyle/>
          <a:p>
            <a:r>
              <a:rPr lang="de-DE"/>
              <a:t>Tabelle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0979734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71BEB16E-05BC-4362-A923-3BF469A36AF1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abellenplatzhalter 3">
            <a:extLst>
              <a:ext uri="{FF2B5EF4-FFF2-40B4-BE49-F238E27FC236}">
                <a16:creationId xmlns:a16="http://schemas.microsoft.com/office/drawing/2014/main" id="{1DE7A30A-44AD-A30B-7DB6-30E65FFDC77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/>
              <a:t>Tabelle durch Klicken auf Symbol hinzufügen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B392940-B451-7E9F-FF47-ED1CBBDBA53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919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rtArt-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E06DE2A6-6639-4C75-9572-96D6A2DE63FB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SmartArt-Platzhalter 4">
            <a:extLst>
              <a:ext uri="{FF2B5EF4-FFF2-40B4-BE49-F238E27FC236}">
                <a16:creationId xmlns:a16="http://schemas.microsoft.com/office/drawing/2014/main" id="{857443B4-450E-4531-16B0-F56D501177E6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/>
              <a:t>Klicken Sie auf das Symbol, um die SmartArt-Grafik hinzuzufügen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C1353AC-C8AE-7600-6F14-CEA95CBAAD8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82992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D22DFAC7-A0DA-57B4-1A4E-570797EC71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1881188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6A693DD3-DFBA-AF7E-DE27-B3BD7C50E6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6225495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CA7B009-98CE-F711-86B1-0FBDC39FD4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3" y="1881188"/>
            <a:ext cx="11341099" cy="4319587"/>
          </a:xfrm>
        </p:spPr>
        <p:txBody>
          <a:bodyPr tIns="108000"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2C5D886-BEDB-F794-1053-48007966927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7AD7044-2BF1-47D3-8018-8F18F177AA52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00F990C4-CBF5-0376-2996-1B2BCF25FB4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142E7B60-4F6C-73D4-B08F-AF65BC4EEFC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22347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A10B-2912-4025-B1AC-A1EC8AD1E948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5400000" cy="43195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iagrammplatzhalter 4">
            <a:extLst>
              <a:ext uri="{FF2B5EF4-FFF2-40B4-BE49-F238E27FC236}">
                <a16:creationId xmlns:a16="http://schemas.microsoft.com/office/drawing/2014/main" id="{069BC955-65F2-1CC2-C1EC-8AC25932A074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383337" y="1881189"/>
            <a:ext cx="5400675" cy="4319586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7909351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7C597-4FE3-4644-BF4D-CB95713CE26F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Diagrammplatzhalter 4">
            <a:extLst>
              <a:ext uri="{FF2B5EF4-FFF2-40B4-BE49-F238E27FC236}">
                <a16:creationId xmlns:a16="http://schemas.microsoft.com/office/drawing/2014/main" id="{069BC955-65F2-1CC2-C1EC-8AC25932A074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383337" y="1881189"/>
            <a:ext cx="5400675" cy="4319586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  <p:sp>
        <p:nvSpPr>
          <p:cNvPr id="3" name="Diagrammplatzhalter 4">
            <a:extLst>
              <a:ext uri="{FF2B5EF4-FFF2-40B4-BE49-F238E27FC236}">
                <a16:creationId xmlns:a16="http://schemas.microsoft.com/office/drawing/2014/main" id="{9825D48E-9B5A-7324-51C8-CCE3F77DFF75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2913" y="1881189"/>
            <a:ext cx="5400675" cy="4319586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5037480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F31A27B5-0275-44AB-A580-74FFCB44744D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Diagrammplatzhalter 9">
            <a:extLst>
              <a:ext uri="{FF2B5EF4-FFF2-40B4-BE49-F238E27FC236}">
                <a16:creationId xmlns:a16="http://schemas.microsoft.com/office/drawing/2014/main" id="{BA090DC4-B5CE-1475-95F0-060F40615706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39AD401-DF83-711D-59BE-83060759E4B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2365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m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CAF31-9C4A-46EC-9CAD-9FCEF4B0C31B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Diagrammplatzhalter 4">
            <a:extLst>
              <a:ext uri="{FF2B5EF4-FFF2-40B4-BE49-F238E27FC236}">
                <a16:creationId xmlns:a16="http://schemas.microsoft.com/office/drawing/2014/main" id="{9825D48E-9B5A-7324-51C8-CCE3F77DFF75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2913" y="1881189"/>
            <a:ext cx="5400675" cy="4319586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  <p:sp>
        <p:nvSpPr>
          <p:cNvPr id="6" name="Tabellenplatzhalter 5">
            <a:extLst>
              <a:ext uri="{FF2B5EF4-FFF2-40B4-BE49-F238E27FC236}">
                <a16:creationId xmlns:a16="http://schemas.microsoft.com/office/drawing/2014/main" id="{B878F67D-8A5E-8719-9EAD-817E3BD5D58A}"/>
              </a:ext>
            </a:extLst>
          </p:cNvPr>
          <p:cNvSpPr>
            <a:spLocks noGrp="1"/>
          </p:cNvSpPr>
          <p:nvPr>
            <p:ph type="tbl" sz="quarter" idx="16"/>
          </p:nvPr>
        </p:nvSpPr>
        <p:spPr>
          <a:xfrm>
            <a:off x="6383338" y="1881188"/>
            <a:ext cx="5400675" cy="4319587"/>
          </a:xfrm>
        </p:spPr>
        <p:txBody>
          <a:bodyPr/>
          <a:lstStyle/>
          <a:p>
            <a:r>
              <a:rPr lang="de-DE"/>
              <a:t>Tabelle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6715562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rafik -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B29243D-F0F4-C387-9878-4F6B9CCCA5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3200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D0F8B47-AB4B-D5CF-9E17-FEC86D3DE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02AE0-0596-44B9-9948-91CAF9C31922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B541BBE-4DA8-F563-0B31-0687A0BBA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C646BD-B5B7-07D4-6124-846ED9349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Wortmarke">
            <a:extLst>
              <a:ext uri="{FF2B5EF4-FFF2-40B4-BE49-F238E27FC236}">
                <a16:creationId xmlns:a16="http://schemas.microsoft.com/office/drawing/2014/main" id="{7C06B58E-8151-74FB-9F85-B78E89241F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134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fik und eine 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2ADC51BD-7435-2059-EE97-80FAC770A6C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51200" y="1881187"/>
            <a:ext cx="8940800" cy="4976813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CE9F0-7354-4816-8D47-400DF49E7ECB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2520000" cy="4319586"/>
          </a:xfrm>
        </p:spPr>
        <p:txBody>
          <a:bodyPr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accent1"/>
                </a:solidFill>
              </a:defRPr>
            </a:lvl1pPr>
            <a:lvl2pPr marL="32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2pPr>
            <a:lvl3pPr marL="68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3pPr>
            <a:lvl4pPr marL="104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4pPr>
            <a:lvl5pPr marL="140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0995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1185">
          <p15:clr>
            <a:srgbClr val="FBAE40"/>
          </p15:clr>
        </p15:guide>
        <p15:guide id="5" pos="7423">
          <p15:clr>
            <a:srgbClr val="FBAE40"/>
          </p15:clr>
        </p15:guide>
        <p15:guide id="6" pos="279">
          <p15:clr>
            <a:srgbClr val="FBAE40"/>
          </p15:clr>
        </p15:guide>
        <p15:guide id="7" orient="horz" pos="1071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3906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Graf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72BF7-DB1F-4BB0-B44D-13B9242C83A6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7C15097B-8F8C-825A-0A9F-94BB153CF1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913" y="1881188"/>
            <a:ext cx="5581650" cy="360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A9900D-FD67-D411-B884-7BCDDCC4765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67437" y="1881187"/>
            <a:ext cx="5616575" cy="360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181E82B0-867C-907D-ADD7-43B470EE85E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2913" y="5589588"/>
            <a:ext cx="5581649" cy="61118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12D0081E-DB70-D166-1EEC-CFE0F328F27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167438" y="5589588"/>
            <a:ext cx="5616575" cy="61118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9142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85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795">
          <p15:clr>
            <a:srgbClr val="FBAE40"/>
          </p15:clr>
        </p15:guide>
        <p15:guide id="6" orient="horz" pos="3453">
          <p15:clr>
            <a:srgbClr val="FBAE40"/>
          </p15:clr>
        </p15:guide>
        <p15:guide id="7" orient="horz" pos="3521">
          <p15:clr>
            <a:srgbClr val="FBAE40"/>
          </p15:clr>
        </p15:guide>
        <p15:guide id="8" pos="279">
          <p15:clr>
            <a:srgbClr val="FBAE40"/>
          </p15:clr>
        </p15:guide>
        <p15:guide id="9" pos="7423">
          <p15:clr>
            <a:srgbClr val="FBAE40"/>
          </p15:clr>
        </p15:guide>
        <p15:guide id="10" orient="horz" pos="1071">
          <p15:clr>
            <a:srgbClr val="FBAE40"/>
          </p15:clr>
        </p15:guide>
        <p15:guide id="11" orient="horz" pos="232">
          <p15:clr>
            <a:srgbClr val="FBAE40"/>
          </p15:clr>
        </p15:guide>
        <p15:guide id="12" orient="horz" pos="3906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Grafiken und eine 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83AAA-4752-4743-8646-0EA72219444F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7C15097B-8F8C-825A-0A9F-94BB153CF1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913" y="1881187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12D0081E-DB70-D166-1EEC-CFE0F328F27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76013" y="4149725"/>
            <a:ext cx="3708000" cy="2158999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DC8F4D54-8DB0-9635-10BB-D040C57C4B1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2913" y="4148725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4" name="Bildplatzhalter 4">
            <a:extLst>
              <a:ext uri="{FF2B5EF4-FFF2-40B4-BE49-F238E27FC236}">
                <a16:creationId xmlns:a16="http://schemas.microsoft.com/office/drawing/2014/main" id="{0517DC33-DBAA-AA58-9585-7330EACA09A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59263" y="1881188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D533C014-ECD9-15AE-BCAD-D2EB6839095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3" y="1881188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89D8A52B-DEC8-0A30-7A38-0F17A75EE1E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259263" y="4148725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7460987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19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2615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orient="horz" pos="2546">
          <p15:clr>
            <a:srgbClr val="FBAE40"/>
          </p15:clr>
        </p15:guide>
        <p15:guide id="9" orient="horz" pos="2614">
          <p15:clr>
            <a:srgbClr val="FBAE40"/>
          </p15:clr>
        </p15:guide>
        <p15:guide id="10" pos="2683">
          <p15:clr>
            <a:srgbClr val="FBAE40"/>
          </p15:clr>
        </p15:guide>
        <p15:guide id="11" pos="5087">
          <p15:clr>
            <a:srgbClr val="FBAE40"/>
          </p15:clr>
        </p15:guide>
        <p15:guide id="12" pos="279">
          <p15:clr>
            <a:srgbClr val="FBAE40"/>
          </p15:clr>
        </p15:guide>
        <p15:guide id="13" pos="7423">
          <p15:clr>
            <a:srgbClr val="FBAE40"/>
          </p15:clr>
        </p15:guide>
        <p15:guide id="14" orient="horz" pos="232">
          <p15:clr>
            <a:srgbClr val="FBAE40"/>
          </p15:clr>
        </p15:guide>
        <p15:guide id="15" orient="horz" pos="1071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AC016B-CBE9-B1E9-25DB-1AD41666F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D6E23B1-88A0-B39B-7F81-21D83D7BA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7AD51-B1F9-43F3-91A6-A2FA47247CEA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07299F2-2C01-EE77-79E2-17A5852DF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8946862-EB57-BF1F-4116-DA29E1D24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72736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  <p15:guide id="4" orient="horz" pos="1071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D0F8B47-AB4B-D5CF-9E17-FEC86D3DE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8551D-FF55-44D5-B2E9-4D0E7667B464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B541BBE-4DA8-F563-0B31-0687A0BBA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C646BD-B5B7-07D4-6124-846ED9349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8299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D22DFAC7-A0DA-57B4-1A4E-570797EC71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1881188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6A693DD3-DFBA-AF7E-DE27-B3BD7C50E6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6232752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C4364C52-98A1-B1BF-95F1-E63754CB0E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4" y="1881189"/>
            <a:ext cx="11341099" cy="4356099"/>
          </a:xfrm>
        </p:spPr>
        <p:txBody>
          <a:bodyPr tIns="108000" numCol="2" spcCol="360000"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E67D647F-760D-E88D-6E86-3140EBEF31D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42E4AF5-858C-40FF-83DA-BC8C348FE728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AA0A208F-1E3F-CC49-A888-405ECD950CE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0D328FC0-2742-3A64-B229-0E5FB25466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99015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1071">
          <p15:clr>
            <a:srgbClr val="FBAE40"/>
          </p15:clr>
        </p15:guide>
        <p15:guide id="6" orient="horz" pos="232">
          <p15:clr>
            <a:srgbClr val="FBAE40"/>
          </p15:clr>
        </p15:guide>
        <p15:guide id="7" orient="horz" pos="3929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chlussfoli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AC016B-CBE9-B1E9-25DB-1AD41666F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bg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D6E23B1-88A0-B39B-7F81-21D83D7BA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D44A3F8-9C14-4271-A677-113F49255835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07299F2-2C01-EE77-79E2-17A5852DF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C260B29-097F-47E0-6EBA-206D145531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3" y="3429000"/>
            <a:ext cx="5581650" cy="277177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1pPr>
            <a:lvl2pPr marL="32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2pPr>
            <a:lvl3pPr marL="68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3pPr>
            <a:lvl4pPr marL="104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4pPr>
            <a:lvl5pPr marL="140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3">
            <a:extLst>
              <a:ext uri="{FF2B5EF4-FFF2-40B4-BE49-F238E27FC236}">
                <a16:creationId xmlns:a16="http://schemas.microsoft.com/office/drawing/2014/main" id="{BFCEBEB3-9CF9-38E2-5212-791077F418C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67438" y="3429000"/>
            <a:ext cx="5616575" cy="277177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1pPr>
            <a:lvl2pPr marL="32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2pPr>
            <a:lvl3pPr marL="68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3pPr>
            <a:lvl4pPr marL="104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4pPr>
            <a:lvl5pPr marL="140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67DB692-13C0-CFC2-278D-7C6CF65B9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2794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  <p15:guide id="4" orient="horz" pos="1071">
          <p15:clr>
            <a:srgbClr val="FBAE40"/>
          </p15:clr>
        </p15:guide>
        <p15:guide id="5" pos="3795">
          <p15:clr>
            <a:srgbClr val="FBAE40"/>
          </p15:clr>
        </p15:guide>
        <p15:guide id="6" pos="3885">
          <p15:clr>
            <a:srgbClr val="FBAE40"/>
          </p15:clr>
        </p15:guide>
        <p15:guide id="7" orient="horz" pos="2160">
          <p15:clr>
            <a:srgbClr val="FBAE40"/>
          </p15:clr>
        </p15:guide>
        <p15:guide id="8" orient="horz" pos="390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Kapitel-Trenner">
    <p:bg bwMode="ltGray"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2D3F0E-4D48-B8EA-224A-465A8DFA4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1882800"/>
            <a:ext cx="11340000" cy="1440000"/>
          </a:xfrm>
        </p:spPr>
        <p:txBody>
          <a:bodyPr anchor="t" anchorCtr="0"/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6160AD8-DE9A-9AAD-4D0F-7EA0D50744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3430800"/>
            <a:ext cx="11340000" cy="972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1AACC7D-9991-7ED0-3156-F96650622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6B317AA-DEF4-4343-8697-775A8C31A609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97C3C8C-FBE5-D668-6000-A0936F269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C87C94C-59AE-DD77-EDD5-E2040DC3A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409FC36-5544-4C14-3CA5-A97D3A1AE3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r="14894" b="9397"/>
          <a:stretch/>
        </p:blipFill>
        <p:spPr>
          <a:xfrm>
            <a:off x="6096000" y="368299"/>
            <a:ext cx="6096000" cy="648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1222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092">
          <p15:clr>
            <a:srgbClr val="FBAE40"/>
          </p15:clr>
        </p15:guide>
        <p15:guide id="6" orient="horz" pos="277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42F62DA-C002-970B-9E7C-014D632FB9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>
            <a:lvl1pPr marL="216000"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F0522C-DB5B-BB39-529C-0B0E9D56C67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EACA74D-5BE1-4B96-AD61-3AB0A5E02EC7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06D9FB6-A578-0515-5026-D184C2D7549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6C68862-1019-B291-D2FE-96DF560C0D6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79323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E38FA-CD26-45F5-B9BE-56F56CF2DDD9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8"/>
            <a:ext cx="5400000" cy="4319587"/>
          </a:xfrm>
        </p:spPr>
        <p:txBody>
          <a:bodyPr/>
          <a:lstStyle>
            <a:lvl1pPr marL="216000"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92B357CC-9A14-1036-8164-DB548FF834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84013" y="1881189"/>
            <a:ext cx="5400000" cy="4319586"/>
          </a:xfrm>
        </p:spPr>
        <p:txBody>
          <a:bodyPr/>
          <a:lstStyle>
            <a:lvl1pPr marL="216000"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86727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1071">
          <p15:clr>
            <a:srgbClr val="FBAE40"/>
          </p15:clr>
        </p15:guide>
        <p15:guide id="9" orient="horz" pos="232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zweispaltig mit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F4A7C4-025F-8CB7-8150-07678C965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4" y="365125"/>
            <a:ext cx="113411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C97C0F3-9E07-288D-D732-8748F4B62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881188"/>
            <a:ext cx="5400675" cy="647700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2A95515-7113-4A8A-DBB8-3B5D0E9D3D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83338" y="1881188"/>
            <a:ext cx="5400975" cy="647700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1A9D2A0A-3FAF-C915-DBA8-85CB745E1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EFDD-96F3-4A68-9CA0-1A4F566C6111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5E0BC3A5-4C44-AD2E-7EA1-764592E8D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016071D5-87AC-52B7-7B68-30FBE98B8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50BAB8F2-A7BB-5C78-DC67-56B395ED68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2528888"/>
            <a:ext cx="5400000" cy="3671886"/>
          </a:xfrm>
        </p:spPr>
        <p:txBody>
          <a:bodyPr/>
          <a:lstStyle>
            <a:lvl1pPr marL="216000"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2A0034E0-4B18-95C8-1C2F-94E8909043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83338" y="2528888"/>
            <a:ext cx="5400000" cy="3672000"/>
          </a:xfrm>
        </p:spPr>
        <p:txBody>
          <a:bodyPr/>
          <a:lstStyle>
            <a:lvl1pPr marL="216000"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7207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8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orient="horz" pos="1593">
          <p15:clr>
            <a:srgbClr val="FBAE40"/>
          </p15:clr>
        </p15:guide>
        <p15:guide id="6" pos="4021">
          <p15:clr>
            <a:srgbClr val="FBAE40"/>
          </p15:clr>
        </p15:guide>
        <p15:guide id="7" pos="279">
          <p15:clr>
            <a:srgbClr val="FBAE40"/>
          </p15:clr>
        </p15:guide>
        <p15:guide id="8" pos="7423">
          <p15:clr>
            <a:srgbClr val="FBAE40"/>
          </p15:clr>
        </p15:guide>
        <p15:guide id="9" orient="horz" pos="232">
          <p15:clr>
            <a:srgbClr val="FBAE40"/>
          </p15:clr>
        </p15:guide>
        <p15:guide id="10" orient="horz" pos="1071">
          <p15:clr>
            <a:srgbClr val="FBAE40"/>
          </p15:clr>
        </p15:guide>
        <p15:guide id="11" orient="horz" pos="390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image" Target="../media/image2.svg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4B1598D-0C2F-6323-C46E-FBFFB0C3B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365125"/>
            <a:ext cx="11341100" cy="1325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6662497-1D4C-FE3C-308D-457099AF8C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3" y="1881189"/>
            <a:ext cx="113411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Siebente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7ECBDF-2C07-74E9-E61F-821A622F3A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8094" y="6462000"/>
            <a:ext cx="1440000" cy="180000"/>
          </a:xfrm>
          <a:prstGeom prst="rect">
            <a:avLst/>
          </a:prstGeom>
        </p:spPr>
        <p:txBody>
          <a:bodyPr vert="horz" lIns="36000" tIns="0" rIns="0" bIns="0" rtlCol="0" anchor="t" anchorCtr="0"/>
          <a:lstStyle>
            <a:lvl1pPr algn="l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BF446F6-4CC8-4F8B-9094-F59773162F98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3EE1920-5881-17C3-748A-E24A23F81C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0800" y="6462000"/>
            <a:ext cx="6264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48360DC-D55D-89EB-E3E2-CCDE8F8A57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4013" y="6462311"/>
            <a:ext cx="36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21CBBAB-EF00-7A8D-A9CB-F8B798CC80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9153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  <p:sldLayoutId id="2147483731" r:id="rId18"/>
    <p:sldLayoutId id="2147483732" r:id="rId19"/>
    <p:sldLayoutId id="2147483733" r:id="rId20"/>
    <p:sldLayoutId id="2147483734" r:id="rId21"/>
    <p:sldLayoutId id="2147483735" r:id="rId22"/>
    <p:sldLayoutId id="2147483736" r:id="rId23"/>
    <p:sldLayoutId id="2147483737" r:id="rId24"/>
    <p:sldLayoutId id="2147483738" r:id="rId25"/>
  </p:sldLayoutIdLst>
  <p:hf hdr="0"/>
  <p:txStyles>
    <p:titleStyle>
      <a:lvl1pPr marL="0" indent="0" algn="l" defTabSz="914400" rtl="0" eaLnBrk="1" latinLnBrk="0" hangingPunct="1">
        <a:lnSpc>
          <a:spcPts val="3200"/>
        </a:lnSpc>
        <a:spcBef>
          <a:spcPct val="0"/>
        </a:spcBef>
        <a:buFont typeface="Arial" panose="020B0604020202020204" pitchFamily="34" charset="0"/>
        <a:buNone/>
        <a:defRPr sz="26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6000" indent="-216000" algn="l" defTabSz="914400" rtl="0" eaLnBrk="1" latinLnBrk="0" hangingPunct="1">
        <a:lnSpc>
          <a:spcPts val="28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1pPr>
      <a:lvl2pPr marL="54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90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3pPr>
      <a:lvl4pPr marL="126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162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5pPr>
      <a:lvl6pPr marL="198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6pPr>
      <a:lvl7pPr marL="234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7pPr>
      <a:lvl8pPr marL="2700000" indent="-2286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8pPr>
      <a:lvl9pPr marL="3060000" indent="-2286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4B1598D-0C2F-6323-C46E-FBFFB0C3B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365125"/>
            <a:ext cx="11341100" cy="1325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6662497-1D4C-FE3C-308D-457099AF8C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3" y="1881189"/>
            <a:ext cx="113411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Siebente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7ECBDF-2C07-74E9-E61F-821A622F3A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8094" y="6462000"/>
            <a:ext cx="1440000" cy="180000"/>
          </a:xfrm>
          <a:prstGeom prst="rect">
            <a:avLst/>
          </a:prstGeom>
        </p:spPr>
        <p:txBody>
          <a:bodyPr vert="horz" lIns="36000" tIns="0" rIns="0" bIns="0" rtlCol="0" anchor="t" anchorCtr="0"/>
          <a:lstStyle>
            <a:lvl1pPr algn="l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69028E8-5213-4755-BBF3-09FA7F3726D7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3EE1920-5881-17C3-748A-E24A23F81C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0800" y="6462000"/>
            <a:ext cx="6264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Albert-Ludwigs-Universität Freiburg | Präsentationstitel |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48360DC-D55D-89EB-E3E2-CCDE8F8A57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4013" y="6462311"/>
            <a:ext cx="36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21CBBAB-EF00-7A8D-A9CB-F8B798CC80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6862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753" r:id="rId14"/>
    <p:sldLayoutId id="2147483754" r:id="rId15"/>
    <p:sldLayoutId id="2147483755" r:id="rId16"/>
    <p:sldLayoutId id="2147483756" r:id="rId17"/>
    <p:sldLayoutId id="2147483757" r:id="rId18"/>
    <p:sldLayoutId id="2147483758" r:id="rId19"/>
    <p:sldLayoutId id="2147483759" r:id="rId20"/>
    <p:sldLayoutId id="2147483760" r:id="rId21"/>
    <p:sldLayoutId id="2147483761" r:id="rId22"/>
    <p:sldLayoutId id="2147483762" r:id="rId23"/>
    <p:sldLayoutId id="2147483763" r:id="rId24"/>
    <p:sldLayoutId id="2147483764" r:id="rId25"/>
  </p:sldLayoutIdLst>
  <p:hf hdr="0"/>
  <p:txStyles>
    <p:titleStyle>
      <a:lvl1pPr marL="0" indent="0" algn="l" defTabSz="914400" rtl="0" eaLnBrk="1" latinLnBrk="0" hangingPunct="1">
        <a:lnSpc>
          <a:spcPts val="3200"/>
        </a:lnSpc>
        <a:spcBef>
          <a:spcPct val="0"/>
        </a:spcBef>
        <a:buFont typeface="Arial" panose="020B0604020202020204" pitchFamily="34" charset="0"/>
        <a:buNone/>
        <a:defRPr sz="26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6000" indent="-216000" algn="l" defTabSz="914400" rtl="0" eaLnBrk="1" latinLnBrk="0" hangingPunct="1">
        <a:lnSpc>
          <a:spcPts val="28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1pPr>
      <a:lvl2pPr marL="54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90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3pPr>
      <a:lvl4pPr marL="126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162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5pPr>
      <a:lvl6pPr marL="198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6pPr>
      <a:lvl7pPr marL="234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7pPr>
      <a:lvl8pPr marL="2700000" indent="-2286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8pPr>
      <a:lvl9pPr marL="3060000" indent="-2286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F616A0-0EB1-866B-44F0-86C79E9B3A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de-DE" dirty="0"/>
            </a:br>
            <a:r>
              <a:rPr lang="de-DE" dirty="0"/>
              <a:t>Re-Akkreditierung der Uni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08B4CA8-8481-48F9-6880-771B11B514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Selbstbericht und der Studentische Kommentar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2F844A12-37C0-01DB-E2ED-9D80D4E44D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Für alle Studierenden mit Interesse</a:t>
            </a:r>
          </a:p>
          <a:p>
            <a:endParaRPr lang="de-DE" dirty="0"/>
          </a:p>
          <a:p>
            <a:r>
              <a:rPr lang="de-DE" dirty="0"/>
              <a:t>Direktorium der IAA</a:t>
            </a:r>
          </a:p>
          <a:p>
            <a:r>
              <a:rPr lang="de-DE" dirty="0"/>
              <a:t>Dominik Wilhelm</a:t>
            </a:r>
          </a:p>
          <a:p>
            <a:r>
              <a:rPr lang="de-DE" dirty="0"/>
              <a:t>Freiburg, 19. November 2022</a:t>
            </a:r>
          </a:p>
        </p:txBody>
      </p:sp>
    </p:spTree>
    <p:extLst>
      <p:ext uri="{BB962C8B-B14F-4D97-AF65-F5344CB8AC3E}">
        <p14:creationId xmlns:p14="http://schemas.microsoft.com/office/powerpoint/2010/main" val="3244796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F19D46-138E-824E-35E9-5E9E001CE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de-DE" dirty="0">
                <a:solidFill>
                  <a:srgbClr val="000000"/>
                </a:solidFill>
              </a:rPr>
            </a:br>
            <a:r>
              <a:rPr lang="de-DE" dirty="0">
                <a:solidFill>
                  <a:srgbClr val="000000"/>
                </a:solidFill>
              </a:rPr>
              <a:t>Selbstbericht der Universität Freiburg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020BFA9-812B-488F-CE3C-D101461278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FB8D6-8805-4EC4-8A85-00565B8CAD18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227F470-6441-A630-98E4-8DC236014C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Albert-Ludwigs-Universität Freiburg | Re-Akkreditierung der Uni |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FB818BF-F0FB-867B-BC7B-4927CE4EE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DDB1810-0652-7EA0-AF21-FBE539E071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b="0" i="0" dirty="0">
                <a:effectLst/>
                <a:latin typeface="Arial" panose="020B0604020202020204" pitchFamily="34" charset="0"/>
              </a:rPr>
              <a:t>Die Uni muss sich Re-Akkreditieren</a:t>
            </a:r>
          </a:p>
          <a:p>
            <a:r>
              <a:rPr lang="de-DE" b="0" i="0" dirty="0">
                <a:effectLst/>
                <a:latin typeface="Arial" panose="020B0604020202020204" pitchFamily="34" charset="0"/>
              </a:rPr>
              <a:t>Ein Selbstbericht wird erstellt, </a:t>
            </a:r>
            <a:r>
              <a:rPr lang="de-DE" dirty="0">
                <a:latin typeface="Arial" panose="020B0604020202020204" pitchFamily="34" charset="0"/>
              </a:rPr>
              <a:t>d</a:t>
            </a:r>
            <a:r>
              <a:rPr lang="de-DE" b="0" i="0" dirty="0">
                <a:effectLst/>
                <a:latin typeface="Arial" panose="020B0604020202020204" pitchFamily="34" charset="0"/>
              </a:rPr>
              <a:t>ie Studierenden geben zu diesem Bericht einen Kommentar ab</a:t>
            </a:r>
          </a:p>
          <a:p>
            <a:pPr lvl="1"/>
            <a:r>
              <a:rPr lang="de-DE" dirty="0">
                <a:latin typeface="Arial" panose="020B0604020202020204" pitchFamily="34" charset="0"/>
              </a:rPr>
              <a:t>§§17, 18 MRVO werden überprüft</a:t>
            </a:r>
          </a:p>
          <a:p>
            <a:pPr lvl="1"/>
            <a:r>
              <a:rPr lang="de-DE" b="0" i="0" dirty="0">
                <a:effectLst/>
                <a:latin typeface="Arial" panose="020B0604020202020204" pitchFamily="34" charset="0"/>
              </a:rPr>
              <a:t>Sinnvolle Umsetzung der formalen und fachlich inhaltlichen Kriterien</a:t>
            </a:r>
          </a:p>
          <a:p>
            <a:r>
              <a:rPr lang="de-DE" b="0" i="0" dirty="0">
                <a:effectLst/>
                <a:latin typeface="Arial" panose="020B0604020202020204" pitchFamily="34" charset="0"/>
              </a:rPr>
              <a:t>Defizite sollten aufgezeigt werden, vor allem im Umgang mit Kritik</a:t>
            </a:r>
          </a:p>
          <a:p>
            <a:endParaRPr lang="de-DE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endParaRPr lang="de-DE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endParaRPr lang="de-DE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52C3214-12C9-CA06-63C8-59E88E80BA2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Wie gut fühlen sich Studierenden (mit oder ohne Gremienpositionen) in die Gestaltung und Verbesserung von Studium und Lehre eingebunden. </a:t>
            </a:r>
          </a:p>
          <a:p>
            <a:r>
              <a:rPr lang="de-DE" dirty="0"/>
              <a:t>In wieweit werden Evaluationen durchgeführt und diese dann auch genutzt, um die Lehre zu verbessern, sowie den Studis zurückgemeldet, was damit passiert.</a:t>
            </a:r>
          </a:p>
          <a:p>
            <a:r>
              <a:rPr lang="de-DE" dirty="0"/>
              <a:t>Gibts genug Info und Beratungsstellen / Angebote.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0156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1106A4DA-CFC0-7CF7-604D-53DB016A9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de-DE" dirty="0">
                <a:solidFill>
                  <a:srgbClr val="000000"/>
                </a:solidFill>
              </a:rPr>
            </a:br>
            <a:r>
              <a:rPr lang="de-DE" dirty="0">
                <a:solidFill>
                  <a:srgbClr val="000000"/>
                </a:solidFill>
              </a:rPr>
              <a:t>Mein Appell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6BEA4965-5360-C4B8-A77E-6F0335B892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b="1" dirty="0">
                <a:solidFill>
                  <a:schemeClr val="accent1"/>
                </a:solidFill>
              </a:rPr>
              <a:t>Ich suche Studierende, die diesen Kommentar mit verfassen</a:t>
            </a:r>
          </a:p>
          <a:p>
            <a:r>
              <a:rPr lang="de-DE" dirty="0"/>
              <a:t>Studies aus </a:t>
            </a:r>
            <a:r>
              <a:rPr lang="de-DE" dirty="0" err="1"/>
              <a:t>StuKo</a:t>
            </a:r>
            <a:r>
              <a:rPr lang="de-DE" dirty="0"/>
              <a:t>, </a:t>
            </a:r>
            <a:r>
              <a:rPr lang="de-DE" dirty="0" err="1"/>
              <a:t>Fakrat</a:t>
            </a:r>
            <a:r>
              <a:rPr lang="de-DE" dirty="0"/>
              <a:t>, Fachschaften allgemein</a:t>
            </a:r>
          </a:p>
          <a:p>
            <a:r>
              <a:rPr lang="de-DE" dirty="0"/>
              <a:t>Personen, welche bei internen Akkreditierungen befragt worden sind</a:t>
            </a:r>
          </a:p>
          <a:p>
            <a:r>
              <a:rPr lang="de-DE" dirty="0"/>
              <a:t>Ehemalige IAA Mitglieder</a:t>
            </a:r>
          </a:p>
          <a:p>
            <a:endParaRPr lang="de-DE" dirty="0"/>
          </a:p>
          <a:p>
            <a:r>
              <a:rPr lang="de-DE" dirty="0"/>
              <a:t>Kontakt per Email:</a:t>
            </a:r>
          </a:p>
          <a:p>
            <a:pPr lvl="1"/>
            <a:r>
              <a:rPr lang="de-DE" dirty="0"/>
              <a:t>dominik.wilhelm@students.uni-freiburg.de </a:t>
            </a:r>
          </a:p>
          <a:p>
            <a:pPr lvl="1"/>
            <a:r>
              <a:rPr lang="de-DE" dirty="0"/>
              <a:t>Sebastian.Neufeld@zv.uni-freiburg.de </a:t>
            </a:r>
          </a:p>
          <a:p>
            <a:pPr lvl="1"/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E939455-8BD5-21DE-BE0A-8B3BDCFB22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0F28CED-CE5D-4E75-8322-B47CDC5AE153}" type="datetime4">
              <a:rPr lang="de-DE" smtClean="0"/>
              <a:t>27. Oktober 2024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3E551D-8223-4C1B-9389-A4D961DBF1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Albert-Ludwigs-Universität Freiburg | Re-Akkreditierung der Uni |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4328F87-7038-4E79-0168-B1095559D47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0104282"/>
      </p:ext>
    </p:extLst>
  </p:cSld>
  <p:clrMapOvr>
    <a:masterClrMapping/>
  </p:clrMapOvr>
</p:sld>
</file>

<file path=ppt/theme/theme1.xml><?xml version="1.0" encoding="utf-8"?>
<a:theme xmlns:a="http://schemas.openxmlformats.org/drawingml/2006/main" name="UFR - Präsentieren">
  <a:themeElements>
    <a:clrScheme name="Universität Freiburg - Präsentieren">
      <a:dk1>
        <a:srgbClr val="FFFFFF"/>
      </a:dk1>
      <a:lt1>
        <a:srgbClr val="344A9A"/>
      </a:lt1>
      <a:dk2>
        <a:srgbClr val="FFFFFF"/>
      </a:dk2>
      <a:lt2>
        <a:srgbClr val="000000"/>
      </a:lt2>
      <a:accent1>
        <a:srgbClr val="344A9A"/>
      </a:accent1>
      <a:accent2>
        <a:srgbClr val="FFE863"/>
      </a:accent2>
      <a:accent3>
        <a:srgbClr val="8F6B30"/>
      </a:accent3>
      <a:accent4>
        <a:srgbClr val="F5C2ED"/>
      </a:accent4>
      <a:accent5>
        <a:srgbClr val="000149"/>
      </a:accent5>
      <a:accent6>
        <a:srgbClr val="00997D"/>
      </a:accent6>
      <a:hlink>
        <a:srgbClr val="C5D200"/>
      </a:hlink>
      <a:folHlink>
        <a:srgbClr val="F498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Schwarz">
      <a:srgbClr val="000000"/>
    </a:custClr>
    <a:custClr name="Weiß">
      <a:srgbClr val="FFFFFF"/>
    </a:custClr>
    <a:custClr name="Beige">
      <a:srgbClr val="F6F1E3"/>
    </a:custClr>
    <a:custClr name="Beige 50%">
      <a:srgbClr val="FBF8F1"/>
    </a:custClr>
  </a:custClrLst>
  <a:extLst>
    <a:ext uri="{05A4C25C-085E-4340-85A3-A5531E510DB2}">
      <thm15:themeFamily xmlns:thm15="http://schemas.microsoft.com/office/thememl/2012/main" name="Universität Freiburg_001-005.potx" id="{CB9028C8-51D0-4A2B-9754-061BC33F6BC4}" vid="{A65961E7-0C53-4AE2-A37F-E431C0766D54}"/>
    </a:ext>
  </a:extLst>
</a:theme>
</file>

<file path=ppt/theme/theme2.xml><?xml version="1.0" encoding="utf-8"?>
<a:theme xmlns:a="http://schemas.openxmlformats.org/drawingml/2006/main" name="UFR - Drucken">
  <a:themeElements>
    <a:clrScheme name="Universität Freiburg - Drucken">
      <a:dk1>
        <a:srgbClr val="344A9A"/>
      </a:dk1>
      <a:lt1>
        <a:srgbClr val="FFFFFF"/>
      </a:lt1>
      <a:dk2>
        <a:srgbClr val="000000"/>
      </a:dk2>
      <a:lt2>
        <a:srgbClr val="FFFFFF"/>
      </a:lt2>
      <a:accent1>
        <a:srgbClr val="344A9A"/>
      </a:accent1>
      <a:accent2>
        <a:srgbClr val="FFE863"/>
      </a:accent2>
      <a:accent3>
        <a:srgbClr val="8F6B30"/>
      </a:accent3>
      <a:accent4>
        <a:srgbClr val="F5C2ED"/>
      </a:accent4>
      <a:accent5>
        <a:srgbClr val="000149"/>
      </a:accent5>
      <a:accent6>
        <a:srgbClr val="00997D"/>
      </a:accent6>
      <a:hlink>
        <a:srgbClr val="C5D200"/>
      </a:hlink>
      <a:folHlink>
        <a:srgbClr val="F498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Schwarz">
      <a:srgbClr val="000000"/>
    </a:custClr>
    <a:custClr name="Weiß">
      <a:srgbClr val="FFFFFF"/>
    </a:custClr>
    <a:custClr name="Beige">
      <a:srgbClr val="F6F1E3"/>
    </a:custClr>
    <a:custClr name="Beige 50%">
      <a:srgbClr val="FBF8F1"/>
    </a:custClr>
  </a:custClrLst>
  <a:extLst>
    <a:ext uri="{05A4C25C-085E-4340-85A3-A5531E510DB2}">
      <thm15:themeFamily xmlns:thm15="http://schemas.microsoft.com/office/thememl/2012/main" name="Universität Freiburg_001-005.potx" id="{CB9028C8-51D0-4A2B-9754-061BC33F6BC4}" vid="{68CAB43D-1C8E-4E82-84F8-E503E4DB3DBB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DC5FCF2116514DA17BF8BD3359873C" ma:contentTypeVersion="2" ma:contentTypeDescription="Ein neues Dokument erstellen." ma:contentTypeScope="" ma:versionID="e71ec7c69b212e196e24821d9335343f">
  <xsd:schema xmlns:xsd="http://www.w3.org/2001/XMLSchema" xmlns:xs="http://www.w3.org/2001/XMLSchema" xmlns:p="http://schemas.microsoft.com/office/2006/metadata/properties" xmlns:ns2="8386ef20-d48f-42c3-b571-76391fb2a033" targetNamespace="http://schemas.microsoft.com/office/2006/metadata/properties" ma:root="true" ma:fieldsID="316f2d5ff9c3c516499c860a4662e73a" ns2:_="">
    <xsd:import namespace="8386ef20-d48f-42c3-b571-76391fb2a03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86ef20-d48f-42c3-b571-76391fb2a0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F774AB-2416-4376-A9AC-0C768065F88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298D029-2EF6-4DD5-A998-A722D97A17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86ef20-d48f-42c3-b571-76391fb2a0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ALU-Vorlage</Template>
  <TotalTime>0</TotalTime>
  <Words>206</Words>
  <Application>Microsoft Office PowerPoint</Application>
  <PresentationFormat>Breitbild</PresentationFormat>
  <Paragraphs>34</Paragraphs>
  <Slides>3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UFR - Präsentieren</vt:lpstr>
      <vt:lpstr>UFR - Drucken</vt:lpstr>
      <vt:lpstr> Re-Akkreditierung der Uni</vt:lpstr>
      <vt:lpstr> Selbstbericht der Universität Freiburg</vt:lpstr>
      <vt:lpstr> Mein Appell</vt:lpstr>
    </vt:vector>
  </TitlesOfParts>
  <Company>Albert-Ludwigs-Universität Freiburg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Re-Akkreditierung der Uni</dc:title>
  <dc:creator>Dominik Wilhelm</dc:creator>
  <dc:description/>
  <cp:lastModifiedBy>Dominik Wilhelm</cp:lastModifiedBy>
  <cp:revision>5</cp:revision>
  <dcterms:created xsi:type="dcterms:W3CDTF">2024-10-26T15:26:50Z</dcterms:created>
  <dcterms:modified xsi:type="dcterms:W3CDTF">2024-10-27T16:23:20Z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1.0.0</vt:lpwstr>
  </property>
  <property fmtid="{D5CDD505-2E9C-101B-9397-08002B2CF9AE}" pid="3" name="Build">
    <vt:lpwstr>001-005</vt:lpwstr>
  </property>
  <property fmtid="{D5CDD505-2E9C-101B-9397-08002B2CF9AE}" pid="4" name="Stand">
    <vt:lpwstr>22.02.2023</vt:lpwstr>
  </property>
  <property fmtid="{D5CDD505-2E9C-101B-9397-08002B2CF9AE}" pid="5" name="Erstellt von">
    <vt:lpwstr>office network</vt:lpwstr>
  </property>
  <property fmtid="{D5CDD505-2E9C-101B-9397-08002B2CF9AE}" pid="6" name="Autor">
    <vt:lpwstr>Martin Liepert</vt:lpwstr>
  </property>
</Properties>
</file>